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80" r:id="rId2"/>
    <p:sldId id="275" r:id="rId3"/>
    <p:sldId id="276" r:id="rId4"/>
    <p:sldId id="256" r:id="rId5"/>
    <p:sldId id="277" r:id="rId6"/>
    <p:sldId id="257" r:id="rId7"/>
    <p:sldId id="258" r:id="rId8"/>
    <p:sldId id="259" r:id="rId9"/>
    <p:sldId id="260" r:id="rId10"/>
    <p:sldId id="270" r:id="rId11"/>
    <p:sldId id="265" r:id="rId12"/>
    <p:sldId id="262" r:id="rId13"/>
    <p:sldId id="268" r:id="rId14"/>
    <p:sldId id="271" r:id="rId15"/>
    <p:sldId id="266" r:id="rId16"/>
    <p:sldId id="263" r:id="rId17"/>
    <p:sldId id="278" r:id="rId18"/>
    <p:sldId id="272" r:id="rId19"/>
    <p:sldId id="269" r:id="rId20"/>
    <p:sldId id="273" r:id="rId21"/>
  </p:sldIdLst>
  <p:sldSz cx="9144000" cy="5143500" type="screen16x9"/>
  <p:notesSz cx="6858000" cy="9144000"/>
  <p:embeddedFontLst>
    <p:embeddedFont>
      <p:font typeface="宋体" panose="02010600030101010101" pitchFamily="2" charset="-122"/>
      <p:regular r:id="rId23"/>
    </p:embeddedFont>
    <p:embeddedFont>
      <p:font typeface="DFPOP1-W9" panose="020B0600070205080204" charset="-128"/>
      <p:regular r:id="rId24"/>
    </p:embeddedFont>
    <p:embeddedFont>
      <p:font typeface="Calibri" panose="020F0502020204030204" pitchFamily="34" charset="0"/>
      <p:regular r:id="rId25"/>
      <p:bold r:id="rId26"/>
      <p:italic r:id="rId27"/>
      <p:boldItalic r:id="rId28"/>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4CA420"/>
    <a:srgbClr val="F56636"/>
    <a:srgbClr val="EF2A19"/>
    <a:srgbClr val="A9250B"/>
    <a:srgbClr val="FF6600"/>
    <a:srgbClr val="679C31"/>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660"/>
  </p:normalViewPr>
  <p:slideViewPr>
    <p:cSldViewPr snapToGrid="0">
      <p:cViewPr varScale="1">
        <p:scale>
          <a:sx n="98" d="100"/>
          <a:sy n="98" d="100"/>
        </p:scale>
        <p:origin x="6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EDA72-E6B0-42D0-B7B3-BBF37A68E1E0}"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US"/>
        </a:p>
      </dgm:t>
    </dgm:pt>
    <dgm:pt modelId="{3A86A18E-7ED6-4EF0-A9AB-2B2BE54CCEC8}">
      <dgm:prSet phldrT="[Text]" custT="1"/>
      <dgm:spPr/>
      <dgm:t>
        <a:bodyPr/>
        <a:lstStyle/>
        <a:p>
          <a:pPr algn="just"/>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a:t>
          </a:r>
        </a:p>
      </dgm:t>
    </dgm:pt>
    <dgm:pt modelId="{F718BF44-F243-440D-B719-DFA1B0A1B15A}" type="parTrans" cxnId="{204C1139-8944-4BCD-BD65-AE0B35A0A746}">
      <dgm:prSet/>
      <dgm:spPr/>
      <dgm:t>
        <a:bodyPr/>
        <a:lstStyle/>
        <a:p>
          <a:pPr algn="just"/>
          <a:endParaRPr lang="en-US" sz="2000">
            <a:latin typeface="Arial" panose="020B0604020202020204" pitchFamily="34" charset="0"/>
            <a:cs typeface="Arial" panose="020B0604020202020204" pitchFamily="34" charset="0"/>
          </a:endParaRPr>
        </a:p>
      </dgm:t>
    </dgm:pt>
    <dgm:pt modelId="{299B4B5D-F417-4C5E-BC97-91F6C7C74E99}" type="sibTrans" cxnId="{204C1139-8944-4BCD-BD65-AE0B35A0A746}">
      <dgm:prSet/>
      <dgm:spPr/>
      <dgm:t>
        <a:bodyPr/>
        <a:lstStyle/>
        <a:p>
          <a:pPr algn="just"/>
          <a:endParaRPr lang="en-US" sz="2000">
            <a:latin typeface="Arial" panose="020B0604020202020204" pitchFamily="34" charset="0"/>
            <a:cs typeface="Arial" panose="020B0604020202020204" pitchFamily="34" charset="0"/>
          </a:endParaRPr>
        </a:p>
      </dgm:t>
    </dgm:pt>
    <dgm:pt modelId="{05AD7334-2F5E-47EC-99F1-4A80CAB2F422}">
      <dgm:prSet custT="1"/>
      <dgm:spPr/>
      <dgm:t>
        <a:bodyPr/>
        <a:lstStyle/>
        <a:p>
          <a:pPr algn="just"/>
          <a:r>
            <a:rPr lang="vi-VN" sz="2400" b="0" dirty="0">
              <a:latin typeface="Times New Roman" panose="02020603050405020304" pitchFamily="18" charset="0"/>
              <a:cs typeface="Times New Roman" panose="02020603050405020304" pitchFamily="18" charset="0"/>
            </a:rPr>
            <a:t>Biết tự kiểm tra hành vi của mình và rèn luyện để trở thành người trung thực.</a:t>
          </a:r>
          <a:endParaRPr lang="en-US" sz="2400" b="0" dirty="0">
            <a:latin typeface="Times New Roman" panose="02020603050405020304" pitchFamily="18" charset="0"/>
            <a:cs typeface="Times New Roman" panose="02020603050405020304" pitchFamily="18" charset="0"/>
          </a:endParaRPr>
        </a:p>
      </dgm:t>
    </dgm:pt>
    <dgm:pt modelId="{1FB0DD8A-4444-4875-AD84-AE8968D8D75B}" type="parTrans" cxnId="{0BF3A746-A0D2-4C23-9CFC-8BB15E3DC00C}">
      <dgm:prSet/>
      <dgm:spPr/>
      <dgm:t>
        <a:bodyPr/>
        <a:lstStyle/>
        <a:p>
          <a:pPr algn="just"/>
          <a:endParaRPr lang="en-US" sz="2000">
            <a:latin typeface="Arial" panose="020B0604020202020204" pitchFamily="34" charset="0"/>
            <a:cs typeface="Arial" panose="020B0604020202020204" pitchFamily="34" charset="0"/>
          </a:endParaRPr>
        </a:p>
      </dgm:t>
    </dgm:pt>
    <dgm:pt modelId="{DADE9CDE-A10D-4C57-875E-515AC16504FC}" type="sibTrans" cxnId="{0BF3A746-A0D2-4C23-9CFC-8BB15E3DC00C}">
      <dgm:prSet/>
      <dgm:spPr/>
      <dgm:t>
        <a:bodyPr/>
        <a:lstStyle/>
        <a:p>
          <a:pPr algn="just"/>
          <a:endParaRPr lang="en-US" sz="2000">
            <a:latin typeface="Arial" panose="020B0604020202020204" pitchFamily="34" charset="0"/>
            <a:cs typeface="Arial" panose="020B0604020202020204" pitchFamily="34" charset="0"/>
          </a:endParaRPr>
        </a:p>
      </dgm:t>
    </dgm:pt>
    <dgm:pt modelId="{D7C48FC6-311A-45CC-9D43-6F190BBF9848}">
      <dgm:prSet phldrT="[Text]" custT="1"/>
      <dgm:spPr/>
      <dgm:t>
        <a:bodyPr/>
        <a:lstStyle/>
        <a:p>
          <a:pPr algn="just"/>
          <a:r>
            <a:rPr lang="vi-VN" sz="2400" dirty="0">
              <a:latin typeface="Times New Roman" panose="02020603050405020304" pitchFamily="18" charset="0"/>
              <a:cs typeface="Times New Roman" panose="02020603050405020304" pitchFamily="18" charset="0"/>
            </a:rPr>
            <a:t>HS biết phân biệt các hành vi biểu hiện tính trung thực và không trung thực trong cuộc sống hàng ngày; </a:t>
          </a:r>
          <a:endParaRPr lang="en-US" sz="2400" dirty="0">
            <a:latin typeface="Times New Roman" panose="02020603050405020304" pitchFamily="18" charset="0"/>
            <a:cs typeface="Times New Roman" panose="02020603050405020304" pitchFamily="18" charset="0"/>
          </a:endParaRPr>
        </a:p>
      </dgm:t>
    </dgm:pt>
    <dgm:pt modelId="{67CEBFBA-9E4F-4C04-BFFD-D286158AC7D7}" type="parTrans" cxnId="{4FF9AE12-BE41-4D6B-97C7-939741196542}">
      <dgm:prSet/>
      <dgm:spPr/>
      <dgm:t>
        <a:bodyPr/>
        <a:lstStyle/>
        <a:p>
          <a:pPr algn="just"/>
          <a:endParaRPr lang="en-US" sz="2000">
            <a:latin typeface="Arial" panose="020B0604020202020204" pitchFamily="34" charset="0"/>
            <a:cs typeface="Arial" panose="020B0604020202020204" pitchFamily="34" charset="0"/>
          </a:endParaRPr>
        </a:p>
      </dgm:t>
    </dgm:pt>
    <dgm:pt modelId="{10648DC1-F459-4E75-B304-450F65C0835F}" type="sibTrans" cxnId="{4FF9AE12-BE41-4D6B-97C7-939741196542}">
      <dgm:prSet/>
      <dgm:spPr/>
      <dgm:t>
        <a:bodyPr/>
        <a:lstStyle/>
        <a:p>
          <a:pPr algn="just"/>
          <a:endParaRPr lang="en-US" sz="2000">
            <a:latin typeface="Arial" panose="020B0604020202020204" pitchFamily="34" charset="0"/>
            <a:cs typeface="Arial" panose="020B0604020202020204" pitchFamily="34" charset="0"/>
          </a:endParaRPr>
        </a:p>
      </dgm:t>
    </dgm:pt>
    <dgm:pt modelId="{E801505E-67BC-4651-884C-5AA944889163}">
      <dgm:prSet phldrT="[Text]" custT="1"/>
      <dgm:spPr/>
      <dgm:t>
        <a:bodyPr/>
        <a:lstStyle/>
        <a:p>
          <a:pPr algn="ct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đạt</a:t>
          </a:r>
          <a:endParaRPr lang="en-US" sz="2400" b="1" dirty="0">
            <a:latin typeface="Times New Roman" panose="02020603050405020304" pitchFamily="18" charset="0"/>
            <a:cs typeface="Times New Roman" panose="02020603050405020304" pitchFamily="18" charset="0"/>
          </a:endParaRPr>
        </a:p>
      </dgm:t>
    </dgm:pt>
    <dgm:pt modelId="{1E55852F-34C8-4AE4-8CEB-04E38B64C020}" type="parTrans" cxnId="{2BBEC3D1-5D65-4C34-A333-6BAD1AD68D8B}">
      <dgm:prSet/>
      <dgm:spPr/>
      <dgm:t>
        <a:bodyPr/>
        <a:lstStyle/>
        <a:p>
          <a:pPr algn="just"/>
          <a:endParaRPr lang="en-US" sz="2000">
            <a:latin typeface="Arial" panose="020B0604020202020204" pitchFamily="34" charset="0"/>
            <a:cs typeface="Arial" panose="020B0604020202020204" pitchFamily="34" charset="0"/>
          </a:endParaRPr>
        </a:p>
      </dgm:t>
    </dgm:pt>
    <dgm:pt modelId="{12CB25C8-39ED-42B9-92CB-0BF8B9EA91DF}" type="sibTrans" cxnId="{2BBEC3D1-5D65-4C34-A333-6BAD1AD68D8B}">
      <dgm:prSet/>
      <dgm:spPr/>
      <dgm:t>
        <a:bodyPr/>
        <a:lstStyle/>
        <a:p>
          <a:pPr algn="just"/>
          <a:endParaRPr lang="en-US" sz="2000">
            <a:latin typeface="Arial" panose="020B0604020202020204" pitchFamily="34" charset="0"/>
            <a:cs typeface="Arial" panose="020B0604020202020204" pitchFamily="34" charset="0"/>
          </a:endParaRPr>
        </a:p>
      </dgm:t>
    </dgm:pt>
    <dgm:pt modelId="{27E6D313-6D52-45DC-AD4A-E2F82A02DD4A}" type="pres">
      <dgm:prSet presAssocID="{BACEDA72-E6B0-42D0-B7B3-BBF37A68E1E0}" presName="cycle" presStyleCnt="0">
        <dgm:presLayoutVars>
          <dgm:chMax val="1"/>
          <dgm:dir/>
          <dgm:animLvl val="ctr"/>
          <dgm:resizeHandles val="exact"/>
        </dgm:presLayoutVars>
      </dgm:prSet>
      <dgm:spPr/>
      <dgm:t>
        <a:bodyPr/>
        <a:lstStyle/>
        <a:p>
          <a:endParaRPr lang="en-US"/>
        </a:p>
      </dgm:t>
    </dgm:pt>
    <dgm:pt modelId="{1013E940-5F0B-4393-AFA3-DA85BDBB1A8F}" type="pres">
      <dgm:prSet presAssocID="{E801505E-67BC-4651-884C-5AA944889163}" presName="centerShape" presStyleLbl="node0" presStyleIdx="0" presStyleCnt="1" custScaleX="69986" custScaleY="69825" custLinFactNeighborX="356" custLinFactNeighborY="2489"/>
      <dgm:spPr/>
      <dgm:t>
        <a:bodyPr/>
        <a:lstStyle/>
        <a:p>
          <a:endParaRPr lang="en-US"/>
        </a:p>
      </dgm:t>
    </dgm:pt>
    <dgm:pt modelId="{9AD49F01-BB82-4567-876C-1F3A77696150}" type="pres">
      <dgm:prSet presAssocID="{F718BF44-F243-440D-B719-DFA1B0A1B15A}" presName="parTrans" presStyleLbl="bgSibTrans2D1" presStyleIdx="0" presStyleCnt="3" custLinFactY="50420" custLinFactNeighborX="-4538" custLinFactNeighborY="100000"/>
      <dgm:spPr/>
      <dgm:t>
        <a:bodyPr/>
        <a:lstStyle/>
        <a:p>
          <a:endParaRPr lang="en-US"/>
        </a:p>
      </dgm:t>
    </dgm:pt>
    <dgm:pt modelId="{8FCCCB7C-7138-46BE-BAC0-97886545A729}" type="pres">
      <dgm:prSet presAssocID="{3A86A18E-7ED6-4EF0-A9AB-2B2BE54CCEC8}" presName="node" presStyleLbl="node1" presStyleIdx="0" presStyleCnt="3" custScaleX="151880" custRadScaleRad="99149" custRadScaleInc="-20616">
        <dgm:presLayoutVars>
          <dgm:bulletEnabled val="1"/>
        </dgm:presLayoutVars>
      </dgm:prSet>
      <dgm:spPr/>
      <dgm:t>
        <a:bodyPr/>
        <a:lstStyle/>
        <a:p>
          <a:endParaRPr lang="en-US"/>
        </a:p>
      </dgm:t>
    </dgm:pt>
    <dgm:pt modelId="{CED66F73-8291-4561-9487-92E76E495534}" type="pres">
      <dgm:prSet presAssocID="{67CEBFBA-9E4F-4C04-BFFD-D286158AC7D7}" presName="parTrans" presStyleLbl="bgSibTrans2D1" presStyleIdx="1" presStyleCnt="3"/>
      <dgm:spPr/>
      <dgm:t>
        <a:bodyPr/>
        <a:lstStyle/>
        <a:p>
          <a:endParaRPr lang="en-US"/>
        </a:p>
      </dgm:t>
    </dgm:pt>
    <dgm:pt modelId="{C47F144A-3F91-4BAB-AB24-FCC30A118A04}" type="pres">
      <dgm:prSet presAssocID="{D7C48FC6-311A-45CC-9D43-6F190BBF9848}" presName="node" presStyleLbl="node1" presStyleIdx="1" presStyleCnt="3" custScaleX="151880">
        <dgm:presLayoutVars>
          <dgm:bulletEnabled val="1"/>
        </dgm:presLayoutVars>
      </dgm:prSet>
      <dgm:spPr/>
      <dgm:t>
        <a:bodyPr/>
        <a:lstStyle/>
        <a:p>
          <a:endParaRPr lang="en-US"/>
        </a:p>
      </dgm:t>
    </dgm:pt>
    <dgm:pt modelId="{64E6C83A-6FBF-4EAB-90A6-2D7982A1FF71}" type="pres">
      <dgm:prSet presAssocID="{1FB0DD8A-4444-4875-AD84-AE8968D8D75B}" presName="parTrans" presStyleLbl="bgSibTrans2D1" presStyleIdx="2" presStyleCnt="3" custLinFactY="51374" custLinFactNeighborX="-1315" custLinFactNeighborY="100000"/>
      <dgm:spPr/>
      <dgm:t>
        <a:bodyPr/>
        <a:lstStyle/>
        <a:p>
          <a:endParaRPr lang="en-US"/>
        </a:p>
      </dgm:t>
    </dgm:pt>
    <dgm:pt modelId="{2B1A8D18-1246-40C8-929E-886CF839FDE1}" type="pres">
      <dgm:prSet presAssocID="{05AD7334-2F5E-47EC-99F1-4A80CAB2F422}" presName="node" presStyleLbl="node1" presStyleIdx="2" presStyleCnt="3" custScaleX="151880" custRadScaleRad="98818" custRadScaleInc="20481">
        <dgm:presLayoutVars>
          <dgm:bulletEnabled val="1"/>
        </dgm:presLayoutVars>
      </dgm:prSet>
      <dgm:spPr/>
      <dgm:t>
        <a:bodyPr/>
        <a:lstStyle/>
        <a:p>
          <a:endParaRPr lang="en-US"/>
        </a:p>
      </dgm:t>
    </dgm:pt>
  </dgm:ptLst>
  <dgm:cxnLst>
    <dgm:cxn modelId="{5B4FB14E-95BD-443A-9AB7-60D8FDBF3644}" type="presOf" srcId="{F718BF44-F243-440D-B719-DFA1B0A1B15A}" destId="{9AD49F01-BB82-4567-876C-1F3A77696150}" srcOrd="0" destOrd="0" presId="urn:microsoft.com/office/officeart/2005/8/layout/radial4"/>
    <dgm:cxn modelId="{F1422118-06A7-400D-AE17-579D106838DA}" type="presOf" srcId="{1FB0DD8A-4444-4875-AD84-AE8968D8D75B}" destId="{64E6C83A-6FBF-4EAB-90A6-2D7982A1FF71}" srcOrd="0" destOrd="0" presId="urn:microsoft.com/office/officeart/2005/8/layout/radial4"/>
    <dgm:cxn modelId="{0BF3A746-A0D2-4C23-9CFC-8BB15E3DC00C}" srcId="{E801505E-67BC-4651-884C-5AA944889163}" destId="{05AD7334-2F5E-47EC-99F1-4A80CAB2F422}" srcOrd="2" destOrd="0" parTransId="{1FB0DD8A-4444-4875-AD84-AE8968D8D75B}" sibTransId="{DADE9CDE-A10D-4C57-875E-515AC16504FC}"/>
    <dgm:cxn modelId="{2BBEC3D1-5D65-4C34-A333-6BAD1AD68D8B}" srcId="{BACEDA72-E6B0-42D0-B7B3-BBF37A68E1E0}" destId="{E801505E-67BC-4651-884C-5AA944889163}" srcOrd="0" destOrd="0" parTransId="{1E55852F-34C8-4AE4-8CEB-04E38B64C020}" sibTransId="{12CB25C8-39ED-42B9-92CB-0BF8B9EA91DF}"/>
    <dgm:cxn modelId="{948B6679-70E2-40B0-BF57-EFAD97DECFC2}" type="presOf" srcId="{3A86A18E-7ED6-4EF0-A9AB-2B2BE54CCEC8}" destId="{8FCCCB7C-7138-46BE-BAC0-97886545A729}" srcOrd="0" destOrd="0" presId="urn:microsoft.com/office/officeart/2005/8/layout/radial4"/>
    <dgm:cxn modelId="{00C8DE0A-58CE-48F3-9B8D-DAE86994E04B}" type="presOf" srcId="{E801505E-67BC-4651-884C-5AA944889163}" destId="{1013E940-5F0B-4393-AFA3-DA85BDBB1A8F}" srcOrd="0" destOrd="0" presId="urn:microsoft.com/office/officeart/2005/8/layout/radial4"/>
    <dgm:cxn modelId="{204C1139-8944-4BCD-BD65-AE0B35A0A746}" srcId="{E801505E-67BC-4651-884C-5AA944889163}" destId="{3A86A18E-7ED6-4EF0-A9AB-2B2BE54CCEC8}" srcOrd="0" destOrd="0" parTransId="{F718BF44-F243-440D-B719-DFA1B0A1B15A}" sibTransId="{299B4B5D-F417-4C5E-BC97-91F6C7C74E99}"/>
    <dgm:cxn modelId="{D5070D0B-66BC-42A7-926F-0ED9E4EE898E}" type="presOf" srcId="{67CEBFBA-9E4F-4C04-BFFD-D286158AC7D7}" destId="{CED66F73-8291-4561-9487-92E76E495534}" srcOrd="0" destOrd="0" presId="urn:microsoft.com/office/officeart/2005/8/layout/radial4"/>
    <dgm:cxn modelId="{4FF9AE12-BE41-4D6B-97C7-939741196542}" srcId="{E801505E-67BC-4651-884C-5AA944889163}" destId="{D7C48FC6-311A-45CC-9D43-6F190BBF9848}" srcOrd="1" destOrd="0" parTransId="{67CEBFBA-9E4F-4C04-BFFD-D286158AC7D7}" sibTransId="{10648DC1-F459-4E75-B304-450F65C0835F}"/>
    <dgm:cxn modelId="{B7AC9375-B2FB-4F62-92FE-D5BB1CB12D72}" type="presOf" srcId="{D7C48FC6-311A-45CC-9D43-6F190BBF9848}" destId="{C47F144A-3F91-4BAB-AB24-FCC30A118A04}" srcOrd="0" destOrd="0" presId="urn:microsoft.com/office/officeart/2005/8/layout/radial4"/>
    <dgm:cxn modelId="{3A586384-7FCF-445F-92EC-9F92C3B350DA}" type="presOf" srcId="{BACEDA72-E6B0-42D0-B7B3-BBF37A68E1E0}" destId="{27E6D313-6D52-45DC-AD4A-E2F82A02DD4A}" srcOrd="0" destOrd="0" presId="urn:microsoft.com/office/officeart/2005/8/layout/radial4"/>
    <dgm:cxn modelId="{D305B789-E0A1-48BC-A0D4-78CAD3227D91}" type="presOf" srcId="{05AD7334-2F5E-47EC-99F1-4A80CAB2F422}" destId="{2B1A8D18-1246-40C8-929E-886CF839FDE1}" srcOrd="0" destOrd="0" presId="urn:microsoft.com/office/officeart/2005/8/layout/radial4"/>
    <dgm:cxn modelId="{9BD357C2-D0D5-4923-9C25-342134118931}" type="presParOf" srcId="{27E6D313-6D52-45DC-AD4A-E2F82A02DD4A}" destId="{1013E940-5F0B-4393-AFA3-DA85BDBB1A8F}" srcOrd="0" destOrd="0" presId="urn:microsoft.com/office/officeart/2005/8/layout/radial4"/>
    <dgm:cxn modelId="{493A9802-A44C-44CB-BC12-20DAE1A805E9}" type="presParOf" srcId="{27E6D313-6D52-45DC-AD4A-E2F82A02DD4A}" destId="{9AD49F01-BB82-4567-876C-1F3A77696150}" srcOrd="1" destOrd="0" presId="urn:microsoft.com/office/officeart/2005/8/layout/radial4"/>
    <dgm:cxn modelId="{758FD995-65E1-4B6D-9776-EC98ECE422BE}" type="presParOf" srcId="{27E6D313-6D52-45DC-AD4A-E2F82A02DD4A}" destId="{8FCCCB7C-7138-46BE-BAC0-97886545A729}" srcOrd="2" destOrd="0" presId="urn:microsoft.com/office/officeart/2005/8/layout/radial4"/>
    <dgm:cxn modelId="{14DB1BFA-AEFC-4D8A-BC1A-5D8057E0AB11}" type="presParOf" srcId="{27E6D313-6D52-45DC-AD4A-E2F82A02DD4A}" destId="{CED66F73-8291-4561-9487-92E76E495534}" srcOrd="3" destOrd="0" presId="urn:microsoft.com/office/officeart/2005/8/layout/radial4"/>
    <dgm:cxn modelId="{25B6BF1E-A735-47C0-9794-E9B5FD4AB912}" type="presParOf" srcId="{27E6D313-6D52-45DC-AD4A-E2F82A02DD4A}" destId="{C47F144A-3F91-4BAB-AB24-FCC30A118A04}" srcOrd="4" destOrd="0" presId="urn:microsoft.com/office/officeart/2005/8/layout/radial4"/>
    <dgm:cxn modelId="{943EF779-6873-406D-BDB7-3D02A24D9BD3}" type="presParOf" srcId="{27E6D313-6D52-45DC-AD4A-E2F82A02DD4A}" destId="{64E6C83A-6FBF-4EAB-90A6-2D7982A1FF71}" srcOrd="5" destOrd="0" presId="urn:microsoft.com/office/officeart/2005/8/layout/radial4"/>
    <dgm:cxn modelId="{EA13753C-8D01-4045-B991-33CF3E2FE19E}" type="presParOf" srcId="{27E6D313-6D52-45DC-AD4A-E2F82A02DD4A}" destId="{2B1A8D18-1246-40C8-929E-886CF839FDE1}"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BB8051-C072-4CC9-BCBE-0AA56A930713}" type="doc">
      <dgm:prSet loTypeId="urn:microsoft.com/office/officeart/2005/8/layout/rings+Icon" loCatId="relationship" qsTypeId="urn:microsoft.com/office/officeart/2005/8/quickstyle/simple1" qsCatId="simple" csTypeId="urn:microsoft.com/office/officeart/2005/8/colors/colorful4" csCatId="colorful" phldr="1"/>
      <dgm:spPr/>
      <dgm:t>
        <a:bodyPr/>
        <a:lstStyle/>
        <a:p>
          <a:endParaRPr lang="en-US"/>
        </a:p>
      </dgm:t>
    </dgm:pt>
    <dgm:pt modelId="{BE7D2D5F-7E71-4F11-B706-75544EED6A68}">
      <dgm:prSet phldrT="[Text]" custT="1"/>
      <dgm:spPr/>
      <dgm:t>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a:t>
          </a:r>
        </a:p>
      </dgm:t>
    </dgm:pt>
    <dgm:pt modelId="{D8683BCC-BB50-44FB-86DD-7505B228BBEE}" type="parTrans" cxnId="{8E56670F-BC09-46F9-B5C1-E074E46240C9}">
      <dgm:prSet/>
      <dgm:spPr/>
      <dgm:t>
        <a:bodyPr/>
        <a:lstStyle/>
        <a:p>
          <a:endParaRPr lang="en-US" sz="2000">
            <a:latin typeface="Arial" panose="020B0604020202020204" pitchFamily="34" charset="0"/>
            <a:cs typeface="Arial" panose="020B0604020202020204" pitchFamily="34" charset="0"/>
          </a:endParaRPr>
        </a:p>
      </dgm:t>
    </dgm:pt>
    <dgm:pt modelId="{5DABAE2F-CAB7-47C6-9200-953737C96C20}" type="sibTrans" cxnId="{8E56670F-BC09-46F9-B5C1-E074E46240C9}">
      <dgm:prSet/>
      <dgm:spPr/>
      <dgm:t>
        <a:bodyPr/>
        <a:lstStyle/>
        <a:p>
          <a:endParaRPr lang="en-US" sz="2000">
            <a:latin typeface="Arial" panose="020B0604020202020204" pitchFamily="34" charset="0"/>
            <a:cs typeface="Arial" panose="020B0604020202020204" pitchFamily="34" charset="0"/>
          </a:endParaRPr>
        </a:p>
      </dgm:t>
    </dgm:pt>
    <dgm:pt modelId="{62AC8C53-FA6C-452F-B08F-835EF3D85669}">
      <dgm:prSet custT="1"/>
      <dgm:spPr/>
      <dgm:t>
        <a:bodyPr/>
        <a:lstStyle/>
        <a:p>
          <a:r>
            <a:rPr lang="en-US" sz="2000" dirty="0">
              <a:latin typeface="Times New Roman" panose="02020603050405020304" pitchFamily="18" charset="0"/>
              <a:cs typeface="Times New Roman" panose="02020603050405020304" pitchFamily="18" charset="0"/>
            </a:rPr>
            <a:t>(2) Quay </a:t>
          </a:r>
          <a:r>
            <a:rPr lang="en-US" sz="2000" dirty="0" err="1">
              <a:latin typeface="Times New Roman" panose="02020603050405020304" pitchFamily="18" charset="0"/>
              <a:cs typeface="Times New Roman" panose="02020603050405020304" pitchFamily="18" charset="0"/>
            </a:rPr>
            <a:t>cóp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a:t>
          </a:r>
        </a:p>
      </dgm:t>
    </dgm:pt>
    <dgm:pt modelId="{51FE4497-E3EB-4870-87EE-7B758B34E4BC}" type="parTrans" cxnId="{F9BE745C-19B8-4209-8AA0-C6E3CD14A28F}">
      <dgm:prSet/>
      <dgm:spPr/>
      <dgm:t>
        <a:bodyPr/>
        <a:lstStyle/>
        <a:p>
          <a:endParaRPr lang="en-US" sz="2000">
            <a:latin typeface="Arial" panose="020B0604020202020204" pitchFamily="34" charset="0"/>
            <a:cs typeface="Arial" panose="020B0604020202020204" pitchFamily="34" charset="0"/>
          </a:endParaRPr>
        </a:p>
      </dgm:t>
    </dgm:pt>
    <dgm:pt modelId="{51978477-2713-4AA2-9A22-D8F736857FCB}" type="sibTrans" cxnId="{F9BE745C-19B8-4209-8AA0-C6E3CD14A28F}">
      <dgm:prSet/>
      <dgm:spPr/>
      <dgm:t>
        <a:bodyPr/>
        <a:lstStyle/>
        <a:p>
          <a:endParaRPr lang="en-US" sz="2000">
            <a:latin typeface="Arial" panose="020B0604020202020204" pitchFamily="34" charset="0"/>
            <a:cs typeface="Arial" panose="020B0604020202020204" pitchFamily="34" charset="0"/>
          </a:endParaRPr>
        </a:p>
      </dgm:t>
    </dgm:pt>
    <dgm:pt modelId="{31647C80-C9B9-4E30-97EE-AFF77C846E14}">
      <dgm:prSet custT="1"/>
      <dgm:spPr/>
      <dgm:t>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a:t>
          </a:r>
        </a:p>
      </dgm:t>
    </dgm:pt>
    <dgm:pt modelId="{8AFBA7FD-81B8-4C32-8C46-CAFE5B42A2EB}" type="parTrans" cxnId="{CFCA35D1-50DD-4F06-AF2E-22E2D4B2520D}">
      <dgm:prSet/>
      <dgm:spPr/>
      <dgm:t>
        <a:bodyPr/>
        <a:lstStyle/>
        <a:p>
          <a:endParaRPr lang="en-US" sz="2000">
            <a:latin typeface="Arial" panose="020B0604020202020204" pitchFamily="34" charset="0"/>
            <a:cs typeface="Arial" panose="020B0604020202020204" pitchFamily="34" charset="0"/>
          </a:endParaRPr>
        </a:p>
      </dgm:t>
    </dgm:pt>
    <dgm:pt modelId="{EE5EA19A-00CE-466B-82E5-466191A26950}" type="sibTrans" cxnId="{CFCA35D1-50DD-4F06-AF2E-22E2D4B2520D}">
      <dgm:prSet/>
      <dgm:spPr/>
      <dgm:t>
        <a:bodyPr/>
        <a:lstStyle/>
        <a:p>
          <a:endParaRPr lang="en-US" sz="2000">
            <a:latin typeface="Arial" panose="020B0604020202020204" pitchFamily="34" charset="0"/>
            <a:cs typeface="Arial" panose="020B0604020202020204" pitchFamily="34" charset="0"/>
          </a:endParaRPr>
        </a:p>
      </dgm:t>
    </dgm:pt>
    <dgm:pt modelId="{798D862F-C2D0-4D4B-A0C9-2EFB7B304DEF}">
      <dgm:prSet custT="1"/>
      <dgm:spPr/>
      <dgm:t>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Thẳng</a:t>
          </a:r>
          <a:r>
            <a:rPr lang="en-US" sz="2000" dirty="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thắn </a:t>
          </a:r>
          <a:r>
            <a:rPr lang="en-US" sz="2000" dirty="0" err="1">
              <a:latin typeface="Times New Roman" panose="02020603050405020304" pitchFamily="18" charset="0"/>
              <a:cs typeface="Times New Roman" panose="02020603050405020304" pitchFamily="18" charset="0"/>
            </a:rPr>
            <a:t>phê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a:t>
          </a:r>
        </a:p>
      </dgm:t>
    </dgm:pt>
    <dgm:pt modelId="{4D1DA0B5-7E19-4090-9B92-D30EBBF9681E}" type="parTrans" cxnId="{D0284DC2-25ED-480F-997A-EADD2D8ACE11}">
      <dgm:prSet/>
      <dgm:spPr/>
      <dgm:t>
        <a:bodyPr/>
        <a:lstStyle/>
        <a:p>
          <a:endParaRPr lang="en-US" sz="2000">
            <a:latin typeface="Arial" panose="020B0604020202020204" pitchFamily="34" charset="0"/>
            <a:cs typeface="Arial" panose="020B0604020202020204" pitchFamily="34" charset="0"/>
          </a:endParaRPr>
        </a:p>
      </dgm:t>
    </dgm:pt>
    <dgm:pt modelId="{69F97928-E90E-4C8B-A3C1-0478D7C5C6DC}" type="sibTrans" cxnId="{D0284DC2-25ED-480F-997A-EADD2D8ACE11}">
      <dgm:prSet/>
      <dgm:spPr/>
      <dgm:t>
        <a:bodyPr/>
        <a:lstStyle/>
        <a:p>
          <a:endParaRPr lang="en-US" sz="2000">
            <a:latin typeface="Arial" panose="020B0604020202020204" pitchFamily="34" charset="0"/>
            <a:cs typeface="Arial" panose="020B0604020202020204" pitchFamily="34" charset="0"/>
          </a:endParaRPr>
        </a:p>
      </dgm:t>
    </dgm:pt>
    <dgm:pt modelId="{A0B304E5-4E5F-4D19-A734-E22A6B202A3A}">
      <dgm:prSet custT="1"/>
      <dgm:spPr/>
      <dgm:t>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Dũng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p>
      </dgm:t>
    </dgm:pt>
    <dgm:pt modelId="{0C3687A8-3857-449A-B8DA-0C89090D1EF6}" type="parTrans" cxnId="{E21C3145-28BF-41C9-ADC8-4C5CA666744D}">
      <dgm:prSet/>
      <dgm:spPr/>
      <dgm:t>
        <a:bodyPr/>
        <a:lstStyle/>
        <a:p>
          <a:endParaRPr lang="en-US" sz="2000">
            <a:latin typeface="Arial" panose="020B0604020202020204" pitchFamily="34" charset="0"/>
            <a:cs typeface="Arial" panose="020B0604020202020204" pitchFamily="34" charset="0"/>
          </a:endParaRPr>
        </a:p>
      </dgm:t>
    </dgm:pt>
    <dgm:pt modelId="{DE2B05B9-6308-4CAD-B3D6-BDDA9B69F36E}" type="sibTrans" cxnId="{E21C3145-28BF-41C9-ADC8-4C5CA666744D}">
      <dgm:prSet/>
      <dgm:spPr/>
      <dgm:t>
        <a:bodyPr/>
        <a:lstStyle/>
        <a:p>
          <a:endParaRPr lang="en-US" sz="2000">
            <a:latin typeface="Arial" panose="020B0604020202020204" pitchFamily="34" charset="0"/>
            <a:cs typeface="Arial" panose="020B0604020202020204" pitchFamily="34" charset="0"/>
          </a:endParaRPr>
        </a:p>
      </dgm:t>
    </dgm:pt>
    <dgm:pt modelId="{2EFC46BD-0254-497C-A9F5-563386C4B8F2}">
      <dgm:prSet custT="1"/>
      <dgm:spPr/>
      <dgm:t>
        <a:bodyPr/>
        <a:lstStyle/>
        <a:p>
          <a:r>
            <a:rPr lang="vi-VN" sz="2000" dirty="0">
              <a:latin typeface="Times New Roman" panose="02020603050405020304" pitchFamily="18" charset="0"/>
              <a:cs typeface="Times New Roman" panose="02020603050405020304" pitchFamily="18" charset="0"/>
            </a:rPr>
            <a:t>(6) Nhặt được của rơi, đem trả lại người mất;</a:t>
          </a:r>
          <a:endParaRPr lang="en-US" sz="2000" dirty="0">
            <a:latin typeface="Times New Roman" panose="02020603050405020304" pitchFamily="18" charset="0"/>
            <a:cs typeface="Times New Roman" panose="02020603050405020304" pitchFamily="18" charset="0"/>
          </a:endParaRPr>
        </a:p>
      </dgm:t>
    </dgm:pt>
    <dgm:pt modelId="{A531D59B-E15B-449B-893C-57DD74DED439}" type="parTrans" cxnId="{4570D416-DD3B-4331-BD7E-C847EFA95AC7}">
      <dgm:prSet/>
      <dgm:spPr/>
      <dgm:t>
        <a:bodyPr/>
        <a:lstStyle/>
        <a:p>
          <a:endParaRPr lang="en-US" sz="2000">
            <a:latin typeface="Arial" panose="020B0604020202020204" pitchFamily="34" charset="0"/>
            <a:cs typeface="Arial" panose="020B0604020202020204" pitchFamily="34" charset="0"/>
          </a:endParaRPr>
        </a:p>
      </dgm:t>
    </dgm:pt>
    <dgm:pt modelId="{AF14AFBC-7655-45F3-A5D2-497C7178599A}" type="sibTrans" cxnId="{4570D416-DD3B-4331-BD7E-C847EFA95AC7}">
      <dgm:prSet/>
      <dgm:spPr/>
      <dgm:t>
        <a:bodyPr/>
        <a:lstStyle/>
        <a:p>
          <a:endParaRPr lang="en-US" sz="2000">
            <a:latin typeface="Arial" panose="020B0604020202020204" pitchFamily="34" charset="0"/>
            <a:cs typeface="Arial" panose="020B0604020202020204" pitchFamily="34" charset="0"/>
          </a:endParaRPr>
        </a:p>
      </dgm:t>
    </dgm:pt>
    <dgm:pt modelId="{480D6667-F37E-4AD1-9367-8746C9F55065}">
      <dgm:prSet custT="1"/>
      <dgm:spPr/>
      <dgm:t>
        <a:bodyPr/>
        <a:lstStyle/>
        <a:p>
          <a:r>
            <a:rPr lang="vi-VN" sz="2000" dirty="0">
              <a:latin typeface="Times New Roman" panose="02020603050405020304" pitchFamily="18" charset="0"/>
              <a:cs typeface="Times New Roman" panose="02020603050405020304" pitchFamily="18" charset="0"/>
            </a:rPr>
            <a:t>(7) Bao che thiếu sót của người đã giúp đỡ mình.</a:t>
          </a:r>
          <a:endParaRPr lang="en-US" sz="2000" dirty="0">
            <a:latin typeface="Times New Roman" panose="02020603050405020304" pitchFamily="18" charset="0"/>
            <a:cs typeface="Times New Roman" panose="02020603050405020304" pitchFamily="18" charset="0"/>
          </a:endParaRPr>
        </a:p>
      </dgm:t>
    </dgm:pt>
    <dgm:pt modelId="{62876480-6F61-46D2-9D10-00E231F1249B}" type="parTrans" cxnId="{30696B4C-D533-421D-B093-3D776C6E7E56}">
      <dgm:prSet/>
      <dgm:spPr/>
      <dgm:t>
        <a:bodyPr/>
        <a:lstStyle/>
        <a:p>
          <a:endParaRPr lang="en-US" sz="2000">
            <a:latin typeface="Arial" panose="020B0604020202020204" pitchFamily="34" charset="0"/>
            <a:cs typeface="Arial" panose="020B0604020202020204" pitchFamily="34" charset="0"/>
          </a:endParaRPr>
        </a:p>
      </dgm:t>
    </dgm:pt>
    <dgm:pt modelId="{193442E7-2330-431C-81E3-F0AEAD87ECCB}" type="sibTrans" cxnId="{30696B4C-D533-421D-B093-3D776C6E7E56}">
      <dgm:prSet/>
      <dgm:spPr/>
      <dgm:t>
        <a:bodyPr/>
        <a:lstStyle/>
        <a:p>
          <a:endParaRPr lang="en-US" sz="2000">
            <a:latin typeface="Arial" panose="020B0604020202020204" pitchFamily="34" charset="0"/>
            <a:cs typeface="Arial" panose="020B0604020202020204" pitchFamily="34" charset="0"/>
          </a:endParaRPr>
        </a:p>
      </dgm:t>
    </dgm:pt>
    <dgm:pt modelId="{0197ABC1-5FB5-4F4B-BCCA-959CCD0C76F7}" type="pres">
      <dgm:prSet presAssocID="{FFBB8051-C072-4CC9-BCBE-0AA56A930713}" presName="Name0" presStyleCnt="0">
        <dgm:presLayoutVars>
          <dgm:chMax val="7"/>
          <dgm:dir/>
          <dgm:resizeHandles val="exact"/>
        </dgm:presLayoutVars>
      </dgm:prSet>
      <dgm:spPr/>
      <dgm:t>
        <a:bodyPr/>
        <a:lstStyle/>
        <a:p>
          <a:endParaRPr lang="en-US"/>
        </a:p>
      </dgm:t>
    </dgm:pt>
    <dgm:pt modelId="{5C377817-4FC8-4D83-9F8F-7BD069A24A23}" type="pres">
      <dgm:prSet presAssocID="{FFBB8051-C072-4CC9-BCBE-0AA56A930713}" presName="ellipse1" presStyleLbl="vennNode1" presStyleIdx="0" presStyleCnt="7">
        <dgm:presLayoutVars>
          <dgm:bulletEnabled val="1"/>
        </dgm:presLayoutVars>
      </dgm:prSet>
      <dgm:spPr/>
      <dgm:t>
        <a:bodyPr/>
        <a:lstStyle/>
        <a:p>
          <a:endParaRPr lang="en-US"/>
        </a:p>
      </dgm:t>
    </dgm:pt>
    <dgm:pt modelId="{19E869C7-0502-41DA-87CC-391A534D0FDE}" type="pres">
      <dgm:prSet presAssocID="{FFBB8051-C072-4CC9-BCBE-0AA56A930713}" presName="ellipse2" presStyleLbl="vennNode1" presStyleIdx="1" presStyleCnt="7">
        <dgm:presLayoutVars>
          <dgm:bulletEnabled val="1"/>
        </dgm:presLayoutVars>
      </dgm:prSet>
      <dgm:spPr/>
      <dgm:t>
        <a:bodyPr/>
        <a:lstStyle/>
        <a:p>
          <a:endParaRPr lang="en-US"/>
        </a:p>
      </dgm:t>
    </dgm:pt>
    <dgm:pt modelId="{A83057CF-D271-4AB7-9DA5-3BA163401AF8}" type="pres">
      <dgm:prSet presAssocID="{FFBB8051-C072-4CC9-BCBE-0AA56A930713}" presName="ellipse3" presStyleLbl="vennNode1" presStyleIdx="2" presStyleCnt="7">
        <dgm:presLayoutVars>
          <dgm:bulletEnabled val="1"/>
        </dgm:presLayoutVars>
      </dgm:prSet>
      <dgm:spPr/>
      <dgm:t>
        <a:bodyPr/>
        <a:lstStyle/>
        <a:p>
          <a:endParaRPr lang="en-US"/>
        </a:p>
      </dgm:t>
    </dgm:pt>
    <dgm:pt modelId="{80CEF407-1C41-46A0-84EA-79F66B1FA16C}" type="pres">
      <dgm:prSet presAssocID="{FFBB8051-C072-4CC9-BCBE-0AA56A930713}" presName="ellipse4" presStyleLbl="vennNode1" presStyleIdx="3" presStyleCnt="7">
        <dgm:presLayoutVars>
          <dgm:bulletEnabled val="1"/>
        </dgm:presLayoutVars>
      </dgm:prSet>
      <dgm:spPr/>
      <dgm:t>
        <a:bodyPr/>
        <a:lstStyle/>
        <a:p>
          <a:endParaRPr lang="en-US"/>
        </a:p>
      </dgm:t>
    </dgm:pt>
    <dgm:pt modelId="{EECB2884-A3F6-4CF5-941C-A78DB434A48A}" type="pres">
      <dgm:prSet presAssocID="{FFBB8051-C072-4CC9-BCBE-0AA56A930713}" presName="ellipse5" presStyleLbl="vennNode1" presStyleIdx="4" presStyleCnt="7">
        <dgm:presLayoutVars>
          <dgm:bulletEnabled val="1"/>
        </dgm:presLayoutVars>
      </dgm:prSet>
      <dgm:spPr/>
      <dgm:t>
        <a:bodyPr/>
        <a:lstStyle/>
        <a:p>
          <a:endParaRPr lang="en-US"/>
        </a:p>
      </dgm:t>
    </dgm:pt>
    <dgm:pt modelId="{0203B346-2FED-4EEE-B608-DA12A9FF2553}" type="pres">
      <dgm:prSet presAssocID="{FFBB8051-C072-4CC9-BCBE-0AA56A930713}" presName="ellipse6" presStyleLbl="vennNode1" presStyleIdx="5" presStyleCnt="7">
        <dgm:presLayoutVars>
          <dgm:bulletEnabled val="1"/>
        </dgm:presLayoutVars>
      </dgm:prSet>
      <dgm:spPr/>
      <dgm:t>
        <a:bodyPr/>
        <a:lstStyle/>
        <a:p>
          <a:endParaRPr lang="en-US"/>
        </a:p>
      </dgm:t>
    </dgm:pt>
    <dgm:pt modelId="{E84610FA-01D0-45DF-B0AF-7F0BC1F7C485}" type="pres">
      <dgm:prSet presAssocID="{FFBB8051-C072-4CC9-BCBE-0AA56A930713}" presName="ellipse7" presStyleLbl="vennNode1" presStyleIdx="6" presStyleCnt="7">
        <dgm:presLayoutVars>
          <dgm:bulletEnabled val="1"/>
        </dgm:presLayoutVars>
      </dgm:prSet>
      <dgm:spPr/>
      <dgm:t>
        <a:bodyPr/>
        <a:lstStyle/>
        <a:p>
          <a:endParaRPr lang="en-US"/>
        </a:p>
      </dgm:t>
    </dgm:pt>
  </dgm:ptLst>
  <dgm:cxnLst>
    <dgm:cxn modelId="{6BF36F40-C582-441D-AC8B-1619694E25EE}" type="presOf" srcId="{62AC8C53-FA6C-452F-B08F-835EF3D85669}" destId="{19E869C7-0502-41DA-87CC-391A534D0FDE}" srcOrd="0" destOrd="0" presId="urn:microsoft.com/office/officeart/2005/8/layout/rings+Icon"/>
    <dgm:cxn modelId="{56E7BE68-71A7-4BFC-B5F4-CBA68647E626}" type="presOf" srcId="{480D6667-F37E-4AD1-9367-8746C9F55065}" destId="{E84610FA-01D0-45DF-B0AF-7F0BC1F7C485}" srcOrd="0" destOrd="0" presId="urn:microsoft.com/office/officeart/2005/8/layout/rings+Icon"/>
    <dgm:cxn modelId="{F9BE745C-19B8-4209-8AA0-C6E3CD14A28F}" srcId="{FFBB8051-C072-4CC9-BCBE-0AA56A930713}" destId="{62AC8C53-FA6C-452F-B08F-835EF3D85669}" srcOrd="1" destOrd="0" parTransId="{51FE4497-E3EB-4870-87EE-7B758B34E4BC}" sibTransId="{51978477-2713-4AA2-9A22-D8F736857FCB}"/>
    <dgm:cxn modelId="{D016BCC3-C890-46C7-9AFF-D05334265268}" type="presOf" srcId="{798D862F-C2D0-4D4B-A0C9-2EFB7B304DEF}" destId="{80CEF407-1C41-46A0-84EA-79F66B1FA16C}" srcOrd="0" destOrd="0" presId="urn:microsoft.com/office/officeart/2005/8/layout/rings+Icon"/>
    <dgm:cxn modelId="{8E56670F-BC09-46F9-B5C1-E074E46240C9}" srcId="{FFBB8051-C072-4CC9-BCBE-0AA56A930713}" destId="{BE7D2D5F-7E71-4F11-B706-75544EED6A68}" srcOrd="0" destOrd="0" parTransId="{D8683BCC-BB50-44FB-86DD-7505B228BBEE}" sibTransId="{5DABAE2F-CAB7-47C6-9200-953737C96C20}"/>
    <dgm:cxn modelId="{4570D416-DD3B-4331-BD7E-C847EFA95AC7}" srcId="{FFBB8051-C072-4CC9-BCBE-0AA56A930713}" destId="{2EFC46BD-0254-497C-A9F5-563386C4B8F2}" srcOrd="5" destOrd="0" parTransId="{A531D59B-E15B-449B-893C-57DD74DED439}" sibTransId="{AF14AFBC-7655-45F3-A5D2-497C7178599A}"/>
    <dgm:cxn modelId="{7ADFD187-EF71-4D76-AF5B-AA7C59571A35}" type="presOf" srcId="{A0B304E5-4E5F-4D19-A734-E22A6B202A3A}" destId="{EECB2884-A3F6-4CF5-941C-A78DB434A48A}" srcOrd="0" destOrd="0" presId="urn:microsoft.com/office/officeart/2005/8/layout/rings+Icon"/>
    <dgm:cxn modelId="{30696B4C-D533-421D-B093-3D776C6E7E56}" srcId="{FFBB8051-C072-4CC9-BCBE-0AA56A930713}" destId="{480D6667-F37E-4AD1-9367-8746C9F55065}" srcOrd="6" destOrd="0" parTransId="{62876480-6F61-46D2-9D10-00E231F1249B}" sibTransId="{193442E7-2330-431C-81E3-F0AEAD87ECCB}"/>
    <dgm:cxn modelId="{EDAEC9D3-8FDC-40E6-8D5F-A00EEFD4E1F6}" type="presOf" srcId="{2EFC46BD-0254-497C-A9F5-563386C4B8F2}" destId="{0203B346-2FED-4EEE-B608-DA12A9FF2553}" srcOrd="0" destOrd="0" presId="urn:microsoft.com/office/officeart/2005/8/layout/rings+Icon"/>
    <dgm:cxn modelId="{CFCA35D1-50DD-4F06-AF2E-22E2D4B2520D}" srcId="{FFBB8051-C072-4CC9-BCBE-0AA56A930713}" destId="{31647C80-C9B9-4E30-97EE-AFF77C846E14}" srcOrd="2" destOrd="0" parTransId="{8AFBA7FD-81B8-4C32-8C46-CAFE5B42A2EB}" sibTransId="{EE5EA19A-00CE-466B-82E5-466191A26950}"/>
    <dgm:cxn modelId="{3B58D109-22E3-4384-9CDD-8939BDA77736}" type="presOf" srcId="{31647C80-C9B9-4E30-97EE-AFF77C846E14}" destId="{A83057CF-D271-4AB7-9DA5-3BA163401AF8}" srcOrd="0" destOrd="0" presId="urn:microsoft.com/office/officeart/2005/8/layout/rings+Icon"/>
    <dgm:cxn modelId="{4511C082-E8F0-492A-AEBF-EA87683D9446}" type="presOf" srcId="{FFBB8051-C072-4CC9-BCBE-0AA56A930713}" destId="{0197ABC1-5FB5-4F4B-BCCA-959CCD0C76F7}" srcOrd="0" destOrd="0" presId="urn:microsoft.com/office/officeart/2005/8/layout/rings+Icon"/>
    <dgm:cxn modelId="{E21C3145-28BF-41C9-ADC8-4C5CA666744D}" srcId="{FFBB8051-C072-4CC9-BCBE-0AA56A930713}" destId="{A0B304E5-4E5F-4D19-A734-E22A6B202A3A}" srcOrd="4" destOrd="0" parTransId="{0C3687A8-3857-449A-B8DA-0C89090D1EF6}" sibTransId="{DE2B05B9-6308-4CAD-B3D6-BDDA9B69F36E}"/>
    <dgm:cxn modelId="{FDC70245-D93A-4A42-9DE3-9559CA527D5E}" type="presOf" srcId="{BE7D2D5F-7E71-4F11-B706-75544EED6A68}" destId="{5C377817-4FC8-4D83-9F8F-7BD069A24A23}" srcOrd="0" destOrd="0" presId="urn:microsoft.com/office/officeart/2005/8/layout/rings+Icon"/>
    <dgm:cxn modelId="{D0284DC2-25ED-480F-997A-EADD2D8ACE11}" srcId="{FFBB8051-C072-4CC9-BCBE-0AA56A930713}" destId="{798D862F-C2D0-4D4B-A0C9-2EFB7B304DEF}" srcOrd="3" destOrd="0" parTransId="{4D1DA0B5-7E19-4090-9B92-D30EBBF9681E}" sibTransId="{69F97928-E90E-4C8B-A3C1-0478D7C5C6DC}"/>
    <dgm:cxn modelId="{3F2DC122-63DA-4F3B-9C35-022CF7EAB8A6}" type="presParOf" srcId="{0197ABC1-5FB5-4F4B-BCCA-959CCD0C76F7}" destId="{5C377817-4FC8-4D83-9F8F-7BD069A24A23}" srcOrd="0" destOrd="0" presId="urn:microsoft.com/office/officeart/2005/8/layout/rings+Icon"/>
    <dgm:cxn modelId="{789E76A3-E16C-4447-BC19-368AC44F79A8}" type="presParOf" srcId="{0197ABC1-5FB5-4F4B-BCCA-959CCD0C76F7}" destId="{19E869C7-0502-41DA-87CC-391A534D0FDE}" srcOrd="1" destOrd="0" presId="urn:microsoft.com/office/officeart/2005/8/layout/rings+Icon"/>
    <dgm:cxn modelId="{116E2B73-1DC3-48C8-8F2C-AA1063ABCD26}" type="presParOf" srcId="{0197ABC1-5FB5-4F4B-BCCA-959CCD0C76F7}" destId="{A83057CF-D271-4AB7-9DA5-3BA163401AF8}" srcOrd="2" destOrd="0" presId="urn:microsoft.com/office/officeart/2005/8/layout/rings+Icon"/>
    <dgm:cxn modelId="{4F1A2C17-2F0E-41A2-9035-AAC39ED90061}" type="presParOf" srcId="{0197ABC1-5FB5-4F4B-BCCA-959CCD0C76F7}" destId="{80CEF407-1C41-46A0-84EA-79F66B1FA16C}" srcOrd="3" destOrd="0" presId="urn:microsoft.com/office/officeart/2005/8/layout/rings+Icon"/>
    <dgm:cxn modelId="{0EC918FF-DFAC-4CF9-994B-E643DD25B58D}" type="presParOf" srcId="{0197ABC1-5FB5-4F4B-BCCA-959CCD0C76F7}" destId="{EECB2884-A3F6-4CF5-941C-A78DB434A48A}" srcOrd="4" destOrd="0" presId="urn:microsoft.com/office/officeart/2005/8/layout/rings+Icon"/>
    <dgm:cxn modelId="{926BA593-EBB6-4097-87EF-D431FC9CFB66}" type="presParOf" srcId="{0197ABC1-5FB5-4F4B-BCCA-959CCD0C76F7}" destId="{0203B346-2FED-4EEE-B608-DA12A9FF2553}" srcOrd="5" destOrd="0" presId="urn:microsoft.com/office/officeart/2005/8/layout/rings+Icon"/>
    <dgm:cxn modelId="{22D0E736-8520-4673-9AE8-2FBEA8F6AAC8}" type="presParOf" srcId="{0197ABC1-5FB5-4F4B-BCCA-959CCD0C76F7}" destId="{E84610FA-01D0-45DF-B0AF-7F0BC1F7C485}" srcOrd="6"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390302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18410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1531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19123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63980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70730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918837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215952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413944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216303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706288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17842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4359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108934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233777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403795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09472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1318830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2519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0672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402713737"/>
      </p:ext>
    </p:extLst>
  </p:cSld>
  <p:clrMapOvr>
    <a:masterClrMapping/>
  </p:clrMapOvr>
  <p:transition spd="slow"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283047858"/>
      </p:ext>
    </p:extLst>
  </p:cSld>
  <p:clrMapOvr>
    <a:masterClrMapping/>
  </p:clrMapOvr>
  <p:transition spd="slow"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64549222"/>
      </p:ext>
    </p:extLst>
  </p:cSld>
  <p:clrMapOvr>
    <a:masterClrMapping/>
  </p:clrMapOvr>
  <p:transition spd="slow"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56376000"/>
      </p:ext>
    </p:extLst>
  </p:cSld>
  <p:clrMapOvr>
    <a:masterClrMapping/>
  </p:clrMapOvr>
  <p:transition spd="slow"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096351691"/>
      </p:ext>
    </p:extLst>
  </p:cSld>
  <p:clrMapOvr>
    <a:masterClrMapping/>
  </p:clrMapOvr>
  <p:transition spd="slow"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127906559"/>
      </p:ext>
    </p:extLst>
  </p:cSld>
  <p:clrMapOvr>
    <a:masterClrMapping/>
  </p:clrMapOvr>
  <p:transition spd="slow"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368134684"/>
      </p:ext>
    </p:extLst>
  </p:cSld>
  <p:clrMapOvr>
    <a:masterClrMapping/>
  </p:clrMapOvr>
  <p:transition spd="slow"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93057402"/>
      </p:ext>
    </p:extLst>
  </p:cSld>
  <p:clrMapOvr>
    <a:masterClrMapping/>
  </p:clrMapOvr>
  <p:transition spd="slow"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075375233"/>
      </p:ext>
    </p:extLst>
  </p:cSld>
  <p:clrMapOvr>
    <a:masterClrMapping/>
  </p:clrMapOvr>
  <p:transition spd="slow"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8460597" y="3435861"/>
            <a:ext cx="618427" cy="959575"/>
          </a:xfrm>
          <a:prstGeom prst="rect">
            <a:avLst/>
          </a:prstGeom>
        </p:spPr>
      </p:pic>
    </p:spTree>
    <p:extLst>
      <p:ext uri="{BB962C8B-B14F-4D97-AF65-F5344CB8AC3E}">
        <p14:creationId xmlns:p14="http://schemas.microsoft.com/office/powerpoint/2010/main" val="2423162524"/>
      </p:ext>
    </p:extLst>
  </p:cSld>
  <p:clrMapOvr>
    <a:masterClrMapping/>
  </p:clrMapOvr>
  <p:transition spd="slow"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1022351114"/>
      </p:ext>
    </p:extLst>
  </p:cSld>
  <p:clrMapOvr>
    <a:masterClrMapping/>
  </p:clrMapOvr>
  <p:transition spd="slow"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20341055"/>
      </p:ext>
    </p:extLst>
  </p:cSld>
  <p:clrMapOvr>
    <a:masterClrMapping/>
  </p:clrMapOvr>
  <p:transition spd="slow"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2021/9/12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10807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Lst>
  <p:transition spd="slow"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1.png"/><Relationship Id="rId7" Type="http://schemas.openxmlformats.org/officeDocument/2006/relationships/diagramQuickStyle" Target="../diagrams/quickStyle2.xml"/><Relationship Id="rId12"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Layout" Target="../diagrams/layout2.xml"/><Relationship Id="rId11" Type="http://schemas.openxmlformats.org/officeDocument/2006/relationships/image" Target="../media/image44.png"/><Relationship Id="rId5" Type="http://schemas.openxmlformats.org/officeDocument/2006/relationships/diagramData" Target="../diagrams/data2.xml"/><Relationship Id="rId10" Type="http://schemas.openxmlformats.org/officeDocument/2006/relationships/image" Target="../media/image43.png"/><Relationship Id="rId4" Type="http://schemas.openxmlformats.org/officeDocument/2006/relationships/image" Target="../media/image42.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xmlns="" id="{91D37B14-B370-4038-9D22-90D52AB6EAE2}"/>
              </a:ext>
            </a:extLst>
          </p:cNvPr>
          <p:cNvSpPr>
            <a:spLocks noGrp="1" noChangeArrowheads="1"/>
          </p:cNvSpPr>
          <p:nvPr>
            <p:ph type="title"/>
          </p:nvPr>
        </p:nvSpPr>
        <p:spPr/>
        <p:txBody>
          <a:bodyPr/>
          <a:lstStyle/>
          <a:p>
            <a:pPr eaLnBrk="1" hangingPunct="1"/>
            <a:endParaRPr lang="en-US" altLang="en-US"/>
          </a:p>
        </p:txBody>
      </p:sp>
      <p:pic>
        <p:nvPicPr>
          <p:cNvPr id="2051" name="Content Placeholder 3">
            <a:extLst>
              <a:ext uri="{FF2B5EF4-FFF2-40B4-BE49-F238E27FC236}">
                <a16:creationId xmlns:a16="http://schemas.microsoft.com/office/drawing/2014/main" xmlns="" id="{7002CF04-693B-4AD6-B2EF-79A31B6268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97643"/>
            <a:ext cx="8461948" cy="5174456"/>
          </a:xfrm>
        </p:spPr>
      </p:pic>
      <p:sp>
        <p:nvSpPr>
          <p:cNvPr id="2052" name="Rectangle 4">
            <a:extLst>
              <a:ext uri="{FF2B5EF4-FFF2-40B4-BE49-F238E27FC236}">
                <a16:creationId xmlns:a16="http://schemas.microsoft.com/office/drawing/2014/main" xmlns="" id="{28D9859E-5F1C-46A4-AE17-47453E5EDE75}"/>
              </a:ext>
            </a:extLst>
          </p:cNvPr>
          <p:cNvSpPr>
            <a:spLocks noChangeArrowheads="1"/>
          </p:cNvSpPr>
          <p:nvPr/>
        </p:nvSpPr>
        <p:spPr bwMode="auto">
          <a:xfrm>
            <a:off x="1543050" y="627460"/>
            <a:ext cx="60579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i="1" dirty="0" err="1">
                <a:solidFill>
                  <a:srgbClr val="002060"/>
                </a:solidFill>
                <a:latin typeface="Times New Roman" panose="02020603050405020304" pitchFamily="18" charset="0"/>
                <a:cs typeface="Times New Roman" panose="02020603050405020304" pitchFamily="18" charset="0"/>
              </a:rPr>
              <a:t>Chào</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mừng</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các</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em</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học</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sinh</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đến</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với</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bài</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giảng</a:t>
            </a:r>
            <a:r>
              <a:rPr lang="en-US" altLang="en-US" sz="3600" b="1" i="1" dirty="0">
                <a:solidFill>
                  <a:srgbClr val="002060"/>
                </a:solidFill>
                <a:latin typeface="Times New Roman" panose="02020603050405020304" pitchFamily="18" charset="0"/>
                <a:cs typeface="Times New Roman" panose="02020603050405020304" pitchFamily="18" charset="0"/>
              </a:rPr>
              <a:t> GDCD </a:t>
            </a:r>
            <a:r>
              <a:rPr lang="en-US" altLang="en-US" sz="3600" b="1" i="1" dirty="0" err="1">
                <a:solidFill>
                  <a:srgbClr val="002060"/>
                </a:solidFill>
                <a:latin typeface="Times New Roman" panose="02020603050405020304" pitchFamily="18" charset="0"/>
                <a:cs typeface="Times New Roman" panose="02020603050405020304" pitchFamily="18" charset="0"/>
              </a:rPr>
              <a:t>lớp</a:t>
            </a:r>
            <a:r>
              <a:rPr lang="en-US" altLang="en-US" sz="3600" b="1" i="1" dirty="0">
                <a:solidFill>
                  <a:srgbClr val="002060"/>
                </a:solidFill>
                <a:latin typeface="Times New Roman" panose="02020603050405020304" pitchFamily="18" charset="0"/>
                <a:cs typeface="Times New Roman" panose="02020603050405020304" pitchFamily="18" charset="0"/>
              </a:rPr>
              <a:t> 7</a:t>
            </a:r>
          </a:p>
          <a:p>
            <a:pPr algn="ctr" eaLnBrk="1" hangingPunct="1">
              <a:spcBef>
                <a:spcPct val="0"/>
              </a:spcBef>
              <a:buFontTx/>
              <a:buNone/>
            </a:pPr>
            <a:endParaRPr lang="en-US" altLang="en-US" sz="3600" dirty="0">
              <a:solidFill>
                <a:srgbClr val="000000"/>
              </a:solidFill>
            </a:endParaRPr>
          </a:p>
        </p:txBody>
      </p:sp>
      <p:pic>
        <p:nvPicPr>
          <p:cNvPr id="2053" name="Picture 2">
            <a:extLst>
              <a:ext uri="{FF2B5EF4-FFF2-40B4-BE49-F238E27FC236}">
                <a16:creationId xmlns:a16="http://schemas.microsoft.com/office/drawing/2014/main" xmlns="" id="{B069087E-8B6E-40B8-9AC1-AFA8211F9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3274219"/>
            <a:ext cx="6057900" cy="170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10" name="文本框 109"/>
          <p:cNvSpPr txBox="1"/>
          <p:nvPr/>
        </p:nvSpPr>
        <p:spPr>
          <a:xfrm>
            <a:off x="194745" y="2325603"/>
            <a:ext cx="3588404" cy="1077218"/>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NỘI DUNG</a:t>
            </a:r>
          </a:p>
          <a:p>
            <a:r>
              <a:rPr lang="en-US" altLang="zh-CN" sz="3200" dirty="0">
                <a:latin typeface="Times New Roman" panose="02020603050405020304" pitchFamily="18" charset="0"/>
                <a:cs typeface="Times New Roman" panose="02020603050405020304" pitchFamily="18" charset="0"/>
                <a:sym typeface="+mn-lt"/>
              </a:rPr>
              <a:t>BÀI HỌC</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a:latin typeface="Times New Roman" panose="02020603050405020304" pitchFamily="18" charset="0"/>
                <a:cs typeface="Times New Roman" panose="02020603050405020304" pitchFamily="18" charset="0"/>
                <a:sym typeface="+mn-lt"/>
              </a:rPr>
              <a:t>02</a:t>
            </a:r>
            <a:endParaRPr lang="zh-CN" altLang="en-US" sz="5400" dirty="0">
              <a:latin typeface="Times New Roman" panose="02020603050405020304" pitchFamily="18" charset="0"/>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grpSp>
        <p:nvGrpSpPr>
          <p:cNvPr id="40" name="组合 1"/>
          <p:cNvGrpSpPr/>
          <p:nvPr/>
        </p:nvGrpSpPr>
        <p:grpSpPr>
          <a:xfrm>
            <a:off x="4113711" y="-191472"/>
            <a:ext cx="3043783" cy="2735412"/>
            <a:chOff x="549842" y="2124409"/>
            <a:chExt cx="1951220" cy="1692000"/>
          </a:xfrm>
        </p:grpSpPr>
        <p:grpSp>
          <p:nvGrpSpPr>
            <p:cNvPr id="41" name="组合 7"/>
            <p:cNvGrpSpPr>
              <a:grpSpLocks noChangeAspect="1"/>
            </p:cNvGrpSpPr>
            <p:nvPr/>
          </p:nvGrpSpPr>
          <p:grpSpPr>
            <a:xfrm>
              <a:off x="549842" y="2124409"/>
              <a:ext cx="1951220" cy="1692000"/>
              <a:chOff x="785114" y="-370703"/>
              <a:chExt cx="7225085" cy="6265224"/>
            </a:xfrm>
          </p:grpSpPr>
          <p:pic>
            <p:nvPicPr>
              <p:cNvPr id="45"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46"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sym typeface="+mn-lt"/>
                </a:endParaRPr>
              </a:p>
            </p:txBody>
          </p:sp>
        </p:grpSp>
        <p:sp>
          <p:nvSpPr>
            <p:cNvPr id="43" name="文本框 35"/>
            <p:cNvSpPr txBox="1"/>
            <p:nvPr/>
          </p:nvSpPr>
          <p:spPr>
            <a:xfrm>
              <a:off x="872263" y="2727975"/>
              <a:ext cx="1276049" cy="514017"/>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Thế</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nào</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là</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trung</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thực</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a:t>
              </a:r>
              <a:endParaRPr lang="zh-CN" altLang="en-US"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44" name="文本框 2"/>
            <p:cNvSpPr txBox="1"/>
            <p:nvPr/>
          </p:nvSpPr>
          <p:spPr>
            <a:xfrm>
              <a:off x="1243223" y="2456272"/>
              <a:ext cx="557444" cy="28556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400" dirty="0">
                  <a:latin typeface="Times New Roman" panose="02020603050405020304" pitchFamily="18" charset="0"/>
                  <a:cs typeface="Times New Roman" panose="02020603050405020304" pitchFamily="18" charset="0"/>
                  <a:sym typeface="+mn-lt"/>
                </a:rPr>
                <a:t>a)</a:t>
              </a:r>
              <a:endParaRPr lang="zh-CN" altLang="en-US" sz="2400" dirty="0">
                <a:latin typeface="Times New Roman" panose="02020603050405020304" pitchFamily="18" charset="0"/>
                <a:cs typeface="Times New Roman" panose="02020603050405020304" pitchFamily="18" charset="0"/>
                <a:sym typeface="+mn-lt"/>
              </a:endParaRPr>
            </a:p>
          </p:txBody>
        </p:sp>
      </p:grpSp>
      <p:grpSp>
        <p:nvGrpSpPr>
          <p:cNvPr id="47" name="组合 4"/>
          <p:cNvGrpSpPr/>
          <p:nvPr/>
        </p:nvGrpSpPr>
        <p:grpSpPr>
          <a:xfrm>
            <a:off x="3998595" y="2928507"/>
            <a:ext cx="2221571" cy="2003610"/>
            <a:chOff x="2713578" y="2460770"/>
            <a:chExt cx="1951221" cy="1692000"/>
          </a:xfrm>
        </p:grpSpPr>
        <p:grpSp>
          <p:nvGrpSpPr>
            <p:cNvPr id="48" name="组合 16"/>
            <p:cNvGrpSpPr>
              <a:grpSpLocks noChangeAspect="1"/>
            </p:cNvGrpSpPr>
            <p:nvPr/>
          </p:nvGrpSpPr>
          <p:grpSpPr>
            <a:xfrm>
              <a:off x="2713578" y="2460770"/>
              <a:ext cx="1951221" cy="1692000"/>
              <a:chOff x="785114" y="-370703"/>
              <a:chExt cx="7225085" cy="6265224"/>
            </a:xfrm>
          </p:grpSpPr>
          <p:pic>
            <p:nvPicPr>
              <p:cNvPr id="51"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52"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0000"/>
                  </a:solidFill>
                  <a:latin typeface="Times New Roman" panose="02020603050405020304" pitchFamily="18" charset="0"/>
                  <a:cs typeface="Times New Roman" panose="02020603050405020304" pitchFamily="18" charset="0"/>
                  <a:sym typeface="+mn-lt"/>
                </a:endParaRPr>
              </a:p>
            </p:txBody>
          </p:sp>
        </p:grpSp>
        <p:sp>
          <p:nvSpPr>
            <p:cNvPr id="49" name="文本框 36"/>
            <p:cNvSpPr txBox="1"/>
            <p:nvPr/>
          </p:nvSpPr>
          <p:spPr>
            <a:xfrm>
              <a:off x="2925213" y="3162237"/>
              <a:ext cx="1491753" cy="38986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altLang="zh-CN" sz="2400" dirty="0" err="1">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Biểu</a:t>
              </a:r>
              <a:r>
                <a:rPr lang="en-US" altLang="zh-CN"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 </a:t>
              </a:r>
              <a:r>
                <a:rPr lang="en-US" altLang="zh-CN" sz="2400" dirty="0" err="1">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hiện</a:t>
              </a:r>
              <a:endParaRPr lang="zh-CN" altLang="en-US"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endParaRPr>
            </a:p>
          </p:txBody>
        </p:sp>
        <p:sp>
          <p:nvSpPr>
            <p:cNvPr id="50" name="文本框 72"/>
            <p:cNvSpPr txBox="1"/>
            <p:nvPr/>
          </p:nvSpPr>
          <p:spPr>
            <a:xfrm>
              <a:off x="3395711" y="2838259"/>
              <a:ext cx="557444" cy="38986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b)</a:t>
              </a:r>
              <a:endParaRPr lang="zh-CN" altLang="en-US"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endParaRPr>
            </a:p>
          </p:txBody>
        </p:sp>
      </p:grpSp>
      <p:grpSp>
        <p:nvGrpSpPr>
          <p:cNvPr id="53" name="组合 5"/>
          <p:cNvGrpSpPr/>
          <p:nvPr/>
        </p:nvGrpSpPr>
        <p:grpSpPr>
          <a:xfrm>
            <a:off x="5207323" y="1798166"/>
            <a:ext cx="2440036" cy="2139608"/>
            <a:chOff x="4473414" y="2589861"/>
            <a:chExt cx="1951219" cy="1692000"/>
          </a:xfrm>
        </p:grpSpPr>
        <p:grpSp>
          <p:nvGrpSpPr>
            <p:cNvPr id="54" name="组合 19"/>
            <p:cNvGrpSpPr>
              <a:grpSpLocks noChangeAspect="1"/>
            </p:cNvGrpSpPr>
            <p:nvPr/>
          </p:nvGrpSpPr>
          <p:grpSpPr>
            <a:xfrm>
              <a:off x="4473414" y="2589861"/>
              <a:ext cx="1951219" cy="1692000"/>
              <a:chOff x="785114" y="-370703"/>
              <a:chExt cx="7225085" cy="6265224"/>
            </a:xfrm>
          </p:grpSpPr>
          <p:pic>
            <p:nvPicPr>
              <p:cNvPr id="57"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58"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sym typeface="+mn-lt"/>
                </a:endParaRPr>
              </a:p>
            </p:txBody>
          </p:sp>
        </p:grpSp>
        <p:sp>
          <p:nvSpPr>
            <p:cNvPr id="55" name="文本框 37"/>
            <p:cNvSpPr txBox="1"/>
            <p:nvPr/>
          </p:nvSpPr>
          <p:spPr>
            <a:xfrm>
              <a:off x="4824693" y="3321526"/>
              <a:ext cx="1239691" cy="365084"/>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altLang="zh-CN"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Ý </a:t>
              </a:r>
              <a:r>
                <a:rPr lang="en-US" altLang="zh-CN" sz="2400" dirty="0" err="1">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nghĩa</a:t>
              </a:r>
              <a:endParaRPr lang="zh-CN" altLang="en-US"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sp>
          <p:nvSpPr>
            <p:cNvPr id="56" name="文本框 73"/>
            <p:cNvSpPr txBox="1"/>
            <p:nvPr/>
          </p:nvSpPr>
          <p:spPr>
            <a:xfrm>
              <a:off x="5131975" y="2906113"/>
              <a:ext cx="557444" cy="365084"/>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c)</a:t>
              </a:r>
              <a:endParaRPr lang="zh-CN" altLang="en-US"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948144690"/>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72222E-6 -1.23457E-7 L -4.72222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750"/>
                                        <p:tgtEl>
                                          <p:spTgt spid="40"/>
                                        </p:tgtEl>
                                      </p:cBhvr>
                                    </p:animEffect>
                                    <p:anim calcmode="lin" valueType="num">
                                      <p:cBhvr>
                                        <p:cTn id="97" dur="750" fill="hold"/>
                                        <p:tgtEl>
                                          <p:spTgt spid="40"/>
                                        </p:tgtEl>
                                        <p:attrNameLst>
                                          <p:attrName>ppt_x</p:attrName>
                                        </p:attrNameLst>
                                      </p:cBhvr>
                                      <p:tavLst>
                                        <p:tav tm="0">
                                          <p:val>
                                            <p:strVal val="#ppt_x"/>
                                          </p:val>
                                        </p:tav>
                                        <p:tav tm="100000">
                                          <p:val>
                                            <p:strVal val="#ppt_x"/>
                                          </p:val>
                                        </p:tav>
                                      </p:tavLst>
                                    </p:anim>
                                    <p:anim calcmode="lin" valueType="num">
                                      <p:cBhvr>
                                        <p:cTn id="98" dur="750" fill="hold"/>
                                        <p:tgtEl>
                                          <p:spTgt spid="40"/>
                                        </p:tgtEl>
                                        <p:attrNameLst>
                                          <p:attrName>ppt_y</p:attrName>
                                        </p:attrNameLst>
                                      </p:cBhvr>
                                      <p:tavLst>
                                        <p:tav tm="0">
                                          <p:val>
                                            <p:strVal val="#ppt_y+.1"/>
                                          </p:val>
                                        </p:tav>
                                        <p:tav tm="100000">
                                          <p:val>
                                            <p:strVal val="#ppt_y"/>
                                          </p:val>
                                        </p:tav>
                                      </p:tavLst>
                                    </p:anim>
                                  </p:childTnLst>
                                </p:cTn>
                              </p:par>
                            </p:childTnLst>
                          </p:cTn>
                        </p:par>
                        <p:par>
                          <p:cTn id="99" fill="hold">
                            <p:stCondLst>
                              <p:cond delay="6750"/>
                            </p:stCondLst>
                            <p:childTnLst>
                              <p:par>
                                <p:cTn id="100" presetID="32" presetClass="emph" presetSubtype="0" fill="hold" nodeType="afterEffect">
                                  <p:stCondLst>
                                    <p:cond delay="0"/>
                                  </p:stCondLst>
                                  <p:childTnLst>
                                    <p:animRot by="120000">
                                      <p:cBhvr>
                                        <p:cTn id="101" dur="100" fill="hold">
                                          <p:stCondLst>
                                            <p:cond delay="0"/>
                                          </p:stCondLst>
                                        </p:cTn>
                                        <p:tgtEl>
                                          <p:spTgt spid="40"/>
                                        </p:tgtEl>
                                        <p:attrNameLst>
                                          <p:attrName>r</p:attrName>
                                        </p:attrNameLst>
                                      </p:cBhvr>
                                    </p:animRot>
                                    <p:animRot by="-240000">
                                      <p:cBhvr>
                                        <p:cTn id="102" dur="200" fill="hold">
                                          <p:stCondLst>
                                            <p:cond delay="200"/>
                                          </p:stCondLst>
                                        </p:cTn>
                                        <p:tgtEl>
                                          <p:spTgt spid="40"/>
                                        </p:tgtEl>
                                        <p:attrNameLst>
                                          <p:attrName>r</p:attrName>
                                        </p:attrNameLst>
                                      </p:cBhvr>
                                    </p:animRot>
                                    <p:animRot by="240000">
                                      <p:cBhvr>
                                        <p:cTn id="103" dur="200" fill="hold">
                                          <p:stCondLst>
                                            <p:cond delay="400"/>
                                          </p:stCondLst>
                                        </p:cTn>
                                        <p:tgtEl>
                                          <p:spTgt spid="40"/>
                                        </p:tgtEl>
                                        <p:attrNameLst>
                                          <p:attrName>r</p:attrName>
                                        </p:attrNameLst>
                                      </p:cBhvr>
                                    </p:animRot>
                                    <p:animRot by="-240000">
                                      <p:cBhvr>
                                        <p:cTn id="104" dur="200" fill="hold">
                                          <p:stCondLst>
                                            <p:cond delay="600"/>
                                          </p:stCondLst>
                                        </p:cTn>
                                        <p:tgtEl>
                                          <p:spTgt spid="40"/>
                                        </p:tgtEl>
                                        <p:attrNameLst>
                                          <p:attrName>r</p:attrName>
                                        </p:attrNameLst>
                                      </p:cBhvr>
                                    </p:animRot>
                                    <p:animRot by="120000">
                                      <p:cBhvr>
                                        <p:cTn id="105" dur="200" fill="hold">
                                          <p:stCondLst>
                                            <p:cond delay="800"/>
                                          </p:stCondLst>
                                        </p:cTn>
                                        <p:tgtEl>
                                          <p:spTgt spid="40"/>
                                        </p:tgtEl>
                                        <p:attrNameLst>
                                          <p:attrName>r</p:attrName>
                                        </p:attrNameLst>
                                      </p:cBhvr>
                                    </p:animRot>
                                  </p:childTnLst>
                                </p:cTn>
                              </p:par>
                              <p:par>
                                <p:cTn id="106" presetID="42" presetClass="entr" presetSubtype="0" fill="hold" nodeType="withEffect">
                                  <p:stCondLst>
                                    <p:cond delay="75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750"/>
                                        <p:tgtEl>
                                          <p:spTgt spid="47"/>
                                        </p:tgtEl>
                                      </p:cBhvr>
                                    </p:animEffect>
                                    <p:anim calcmode="lin" valueType="num">
                                      <p:cBhvr>
                                        <p:cTn id="109" dur="750" fill="hold"/>
                                        <p:tgtEl>
                                          <p:spTgt spid="47"/>
                                        </p:tgtEl>
                                        <p:attrNameLst>
                                          <p:attrName>ppt_x</p:attrName>
                                        </p:attrNameLst>
                                      </p:cBhvr>
                                      <p:tavLst>
                                        <p:tav tm="0">
                                          <p:val>
                                            <p:strVal val="#ppt_x"/>
                                          </p:val>
                                        </p:tav>
                                        <p:tav tm="100000">
                                          <p:val>
                                            <p:strVal val="#ppt_x"/>
                                          </p:val>
                                        </p:tav>
                                      </p:tavLst>
                                    </p:anim>
                                    <p:anim calcmode="lin" valueType="num">
                                      <p:cBhvr>
                                        <p:cTn id="110" dur="750" fill="hold"/>
                                        <p:tgtEl>
                                          <p:spTgt spid="47"/>
                                        </p:tgtEl>
                                        <p:attrNameLst>
                                          <p:attrName>ppt_y</p:attrName>
                                        </p:attrNameLst>
                                      </p:cBhvr>
                                      <p:tavLst>
                                        <p:tav tm="0">
                                          <p:val>
                                            <p:strVal val="#ppt_y+.1"/>
                                          </p:val>
                                        </p:tav>
                                        <p:tav tm="100000">
                                          <p:val>
                                            <p:strVal val="#ppt_y"/>
                                          </p:val>
                                        </p:tav>
                                      </p:tavLst>
                                    </p:anim>
                                  </p:childTnLst>
                                </p:cTn>
                              </p:par>
                            </p:childTnLst>
                          </p:cTn>
                        </p:par>
                        <p:par>
                          <p:cTn id="111" fill="hold">
                            <p:stCondLst>
                              <p:cond delay="8250"/>
                            </p:stCondLst>
                            <p:childTnLst>
                              <p:par>
                                <p:cTn id="112" presetID="32" presetClass="emph" presetSubtype="0" fill="hold" nodeType="afterEffect">
                                  <p:stCondLst>
                                    <p:cond delay="0"/>
                                  </p:stCondLst>
                                  <p:childTnLst>
                                    <p:animRot by="120000">
                                      <p:cBhvr>
                                        <p:cTn id="113" dur="100" fill="hold">
                                          <p:stCondLst>
                                            <p:cond delay="0"/>
                                          </p:stCondLst>
                                        </p:cTn>
                                        <p:tgtEl>
                                          <p:spTgt spid="47"/>
                                        </p:tgtEl>
                                        <p:attrNameLst>
                                          <p:attrName>r</p:attrName>
                                        </p:attrNameLst>
                                      </p:cBhvr>
                                    </p:animRot>
                                    <p:animRot by="-240000">
                                      <p:cBhvr>
                                        <p:cTn id="114" dur="200" fill="hold">
                                          <p:stCondLst>
                                            <p:cond delay="200"/>
                                          </p:stCondLst>
                                        </p:cTn>
                                        <p:tgtEl>
                                          <p:spTgt spid="47"/>
                                        </p:tgtEl>
                                        <p:attrNameLst>
                                          <p:attrName>r</p:attrName>
                                        </p:attrNameLst>
                                      </p:cBhvr>
                                    </p:animRot>
                                    <p:animRot by="240000">
                                      <p:cBhvr>
                                        <p:cTn id="115" dur="200" fill="hold">
                                          <p:stCondLst>
                                            <p:cond delay="400"/>
                                          </p:stCondLst>
                                        </p:cTn>
                                        <p:tgtEl>
                                          <p:spTgt spid="47"/>
                                        </p:tgtEl>
                                        <p:attrNameLst>
                                          <p:attrName>r</p:attrName>
                                        </p:attrNameLst>
                                      </p:cBhvr>
                                    </p:animRot>
                                    <p:animRot by="-240000">
                                      <p:cBhvr>
                                        <p:cTn id="116" dur="200" fill="hold">
                                          <p:stCondLst>
                                            <p:cond delay="600"/>
                                          </p:stCondLst>
                                        </p:cTn>
                                        <p:tgtEl>
                                          <p:spTgt spid="47"/>
                                        </p:tgtEl>
                                        <p:attrNameLst>
                                          <p:attrName>r</p:attrName>
                                        </p:attrNameLst>
                                      </p:cBhvr>
                                    </p:animRot>
                                    <p:animRot by="120000">
                                      <p:cBhvr>
                                        <p:cTn id="117" dur="200" fill="hold">
                                          <p:stCondLst>
                                            <p:cond delay="800"/>
                                          </p:stCondLst>
                                        </p:cTn>
                                        <p:tgtEl>
                                          <p:spTgt spid="47"/>
                                        </p:tgtEl>
                                        <p:attrNameLst>
                                          <p:attrName>r</p:attrName>
                                        </p:attrNameLst>
                                      </p:cBhvr>
                                    </p:animRot>
                                  </p:childTnLst>
                                </p:cTn>
                              </p:par>
                              <p:par>
                                <p:cTn id="118" presetID="42" presetClass="entr" presetSubtype="0" fill="hold" nodeType="withEffect">
                                  <p:stCondLst>
                                    <p:cond delay="750"/>
                                  </p:stCondLst>
                                  <p:childTnLst>
                                    <p:set>
                                      <p:cBhvr>
                                        <p:cTn id="119" dur="1" fill="hold">
                                          <p:stCondLst>
                                            <p:cond delay="0"/>
                                          </p:stCondLst>
                                        </p:cTn>
                                        <p:tgtEl>
                                          <p:spTgt spid="53"/>
                                        </p:tgtEl>
                                        <p:attrNameLst>
                                          <p:attrName>style.visibility</p:attrName>
                                        </p:attrNameLst>
                                      </p:cBhvr>
                                      <p:to>
                                        <p:strVal val="visible"/>
                                      </p:to>
                                    </p:set>
                                    <p:animEffect transition="in" filter="fade">
                                      <p:cBhvr>
                                        <p:cTn id="120" dur="750"/>
                                        <p:tgtEl>
                                          <p:spTgt spid="53"/>
                                        </p:tgtEl>
                                      </p:cBhvr>
                                    </p:animEffect>
                                    <p:anim calcmode="lin" valueType="num">
                                      <p:cBhvr>
                                        <p:cTn id="121" dur="750" fill="hold"/>
                                        <p:tgtEl>
                                          <p:spTgt spid="53"/>
                                        </p:tgtEl>
                                        <p:attrNameLst>
                                          <p:attrName>ppt_x</p:attrName>
                                        </p:attrNameLst>
                                      </p:cBhvr>
                                      <p:tavLst>
                                        <p:tav tm="0">
                                          <p:val>
                                            <p:strVal val="#ppt_x"/>
                                          </p:val>
                                        </p:tav>
                                        <p:tav tm="100000">
                                          <p:val>
                                            <p:strVal val="#ppt_x"/>
                                          </p:val>
                                        </p:tav>
                                      </p:tavLst>
                                    </p:anim>
                                    <p:anim calcmode="lin" valueType="num">
                                      <p:cBhvr>
                                        <p:cTn id="122" dur="750" fill="hold"/>
                                        <p:tgtEl>
                                          <p:spTgt spid="53"/>
                                        </p:tgtEl>
                                        <p:attrNameLst>
                                          <p:attrName>ppt_y</p:attrName>
                                        </p:attrNameLst>
                                      </p:cBhvr>
                                      <p:tavLst>
                                        <p:tav tm="0">
                                          <p:val>
                                            <p:strVal val="#ppt_y+.1"/>
                                          </p:val>
                                        </p:tav>
                                        <p:tav tm="100000">
                                          <p:val>
                                            <p:strVal val="#ppt_y"/>
                                          </p:val>
                                        </p:tav>
                                      </p:tavLst>
                                    </p:anim>
                                  </p:childTnLst>
                                </p:cTn>
                              </p:par>
                            </p:childTnLst>
                          </p:cTn>
                        </p:par>
                        <p:par>
                          <p:cTn id="123" fill="hold">
                            <p:stCondLst>
                              <p:cond delay="9750"/>
                            </p:stCondLst>
                            <p:childTnLst>
                              <p:par>
                                <p:cTn id="124" presetID="32" presetClass="emph" presetSubtype="0" fill="hold" nodeType="afterEffect">
                                  <p:stCondLst>
                                    <p:cond delay="0"/>
                                  </p:stCondLst>
                                  <p:childTnLst>
                                    <p:animRot by="120000">
                                      <p:cBhvr>
                                        <p:cTn id="125" dur="100" fill="hold">
                                          <p:stCondLst>
                                            <p:cond delay="0"/>
                                          </p:stCondLst>
                                        </p:cTn>
                                        <p:tgtEl>
                                          <p:spTgt spid="53"/>
                                        </p:tgtEl>
                                        <p:attrNameLst>
                                          <p:attrName>r</p:attrName>
                                        </p:attrNameLst>
                                      </p:cBhvr>
                                    </p:animRot>
                                    <p:animRot by="-240000">
                                      <p:cBhvr>
                                        <p:cTn id="126" dur="200" fill="hold">
                                          <p:stCondLst>
                                            <p:cond delay="200"/>
                                          </p:stCondLst>
                                        </p:cTn>
                                        <p:tgtEl>
                                          <p:spTgt spid="53"/>
                                        </p:tgtEl>
                                        <p:attrNameLst>
                                          <p:attrName>r</p:attrName>
                                        </p:attrNameLst>
                                      </p:cBhvr>
                                    </p:animRot>
                                    <p:animRot by="240000">
                                      <p:cBhvr>
                                        <p:cTn id="127" dur="200" fill="hold">
                                          <p:stCondLst>
                                            <p:cond delay="400"/>
                                          </p:stCondLst>
                                        </p:cTn>
                                        <p:tgtEl>
                                          <p:spTgt spid="53"/>
                                        </p:tgtEl>
                                        <p:attrNameLst>
                                          <p:attrName>r</p:attrName>
                                        </p:attrNameLst>
                                      </p:cBhvr>
                                    </p:animRot>
                                    <p:animRot by="-240000">
                                      <p:cBhvr>
                                        <p:cTn id="128" dur="200" fill="hold">
                                          <p:stCondLst>
                                            <p:cond delay="600"/>
                                          </p:stCondLst>
                                        </p:cTn>
                                        <p:tgtEl>
                                          <p:spTgt spid="53"/>
                                        </p:tgtEl>
                                        <p:attrNameLst>
                                          <p:attrName>r</p:attrName>
                                        </p:attrNameLst>
                                      </p:cBhvr>
                                    </p:animRot>
                                    <p:animRot by="120000">
                                      <p:cBhvr>
                                        <p:cTn id="129"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491" y="2934586"/>
            <a:ext cx="1208578" cy="220891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860" y="2963504"/>
            <a:ext cx="976631" cy="2061776"/>
          </a:xfrm>
          <a:prstGeom prst="rect">
            <a:avLst/>
          </a:prstGeom>
        </p:spPr>
      </p:pic>
      <p:grpSp>
        <p:nvGrpSpPr>
          <p:cNvPr id="5" name="组合 4"/>
          <p:cNvGrpSpPr/>
          <p:nvPr/>
        </p:nvGrpSpPr>
        <p:grpSpPr>
          <a:xfrm>
            <a:off x="2884729" y="101973"/>
            <a:ext cx="4424221" cy="2861531"/>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sp>
        <p:nvSpPr>
          <p:cNvPr id="8" name="文本框 7"/>
          <p:cNvSpPr txBox="1"/>
          <p:nvPr/>
        </p:nvSpPr>
        <p:spPr>
          <a:xfrm>
            <a:off x="3372594" y="698770"/>
            <a:ext cx="3558005" cy="1384995"/>
          </a:xfrm>
          <a:prstGeom prst="rect">
            <a:avLst/>
          </a:prstGeom>
          <a:noFill/>
        </p:spPr>
        <p:txBody>
          <a:bodyPr wrap="square" rtlCol="0">
            <a:spAutoFit/>
          </a:bodyPr>
          <a:lstStyle/>
          <a:p>
            <a:pPr algn="just"/>
            <a:r>
              <a:rPr lang="en-US" altLang="zh-CN" sz="2800" b="1" i="1" dirty="0" err="1">
                <a:solidFill>
                  <a:srgbClr val="FF0000"/>
                </a:solidFill>
                <a:latin typeface="Times New Roman" panose="02020603050405020304" pitchFamily="18" charset="0"/>
                <a:cs typeface="Times New Roman" panose="02020603050405020304" pitchFamily="18" charset="0"/>
                <a:sym typeface="+mn-lt"/>
              </a:rPr>
              <a:t>Trung</a:t>
            </a:r>
            <a:r>
              <a:rPr lang="en-US" altLang="zh-CN" sz="2800" b="1" i="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i="1" dirty="0" err="1">
                <a:solidFill>
                  <a:srgbClr val="FF0000"/>
                </a:solidFill>
                <a:latin typeface="Times New Roman" panose="02020603050405020304" pitchFamily="18" charset="0"/>
                <a:cs typeface="Times New Roman" panose="02020603050405020304" pitchFamily="18" charset="0"/>
                <a:sym typeface="+mn-lt"/>
              </a:rPr>
              <a:t>thực</a:t>
            </a:r>
            <a:r>
              <a:rPr lang="en-US" altLang="zh-CN" sz="2800" b="1" i="1" dirty="0">
                <a:solidFill>
                  <a:srgbClr val="FF0000"/>
                </a:solidFill>
                <a:latin typeface="Times New Roman" panose="02020603050405020304" pitchFamily="18" charset="0"/>
                <a:cs typeface="Times New Roman" panose="02020603050405020304" pitchFamily="18" charset="0"/>
                <a:sym typeface="+mn-lt"/>
              </a:rPr>
              <a:t>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là</a:t>
            </a:r>
            <a:r>
              <a:rPr lang="en-US" altLang="zh-CN" sz="2800" dirty="0">
                <a:solidFill>
                  <a:srgbClr val="FF0000"/>
                </a:solidFill>
                <a:latin typeface="Times New Roman" panose="02020603050405020304" pitchFamily="18" charset="0"/>
                <a:cs typeface="Times New Roman" panose="02020603050405020304" pitchFamily="18" charset="0"/>
                <a:sym typeface="+mn-lt"/>
              </a:rPr>
              <a:t>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luôn</a:t>
            </a:r>
            <a:r>
              <a:rPr lang="en-US" altLang="zh-CN" sz="2800" dirty="0">
                <a:solidFill>
                  <a:srgbClr val="FF0000"/>
                </a:solidFill>
                <a:latin typeface="Times New Roman" panose="02020603050405020304" pitchFamily="18" charset="0"/>
                <a:cs typeface="Times New Roman" panose="02020603050405020304" pitchFamily="18" charset="0"/>
                <a:sym typeface="+mn-lt"/>
              </a:rPr>
              <a:t>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tôn</a:t>
            </a:r>
            <a:r>
              <a:rPr lang="en-US" altLang="zh-CN" sz="2800" dirty="0">
                <a:solidFill>
                  <a:srgbClr val="FF0000"/>
                </a:solidFill>
                <a:latin typeface="Times New Roman" panose="02020603050405020304" pitchFamily="18" charset="0"/>
                <a:cs typeface="Times New Roman" panose="02020603050405020304" pitchFamily="18" charset="0"/>
                <a:sym typeface="+mn-lt"/>
              </a:rPr>
              <a:t>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trọng</a:t>
            </a:r>
            <a:r>
              <a:rPr lang="en-US" altLang="zh-CN" sz="2800" dirty="0">
                <a:solidFill>
                  <a:srgbClr val="FF0000"/>
                </a:solidFill>
                <a:latin typeface="Times New Roman" panose="02020603050405020304" pitchFamily="18" charset="0"/>
                <a:cs typeface="Times New Roman" panose="02020603050405020304" pitchFamily="18" charset="0"/>
                <a:sym typeface="+mn-lt"/>
              </a:rPr>
              <a:t> ……….,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tôn</a:t>
            </a:r>
            <a:r>
              <a:rPr lang="en-US" altLang="zh-CN" sz="2800" dirty="0">
                <a:solidFill>
                  <a:srgbClr val="FF0000"/>
                </a:solidFill>
                <a:latin typeface="Times New Roman" panose="02020603050405020304" pitchFamily="18" charset="0"/>
                <a:cs typeface="Times New Roman" panose="02020603050405020304" pitchFamily="18" charset="0"/>
                <a:sym typeface="+mn-lt"/>
              </a:rPr>
              <a:t>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trọng</a:t>
            </a:r>
            <a:r>
              <a:rPr lang="en-US" altLang="zh-CN" sz="2800" dirty="0">
                <a:solidFill>
                  <a:srgbClr val="FF0000"/>
                </a:solidFill>
                <a:latin typeface="Times New Roman" panose="02020603050405020304" pitchFamily="18" charset="0"/>
                <a:cs typeface="Times New Roman" panose="02020603050405020304" pitchFamily="18" charset="0"/>
                <a:sym typeface="+mn-lt"/>
              </a:rPr>
              <a:t> ……….,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lẽ</a:t>
            </a:r>
            <a:r>
              <a:rPr lang="en-US" altLang="zh-CN" sz="2800" dirty="0">
                <a:solidFill>
                  <a:srgbClr val="FF0000"/>
                </a:solidFill>
                <a:latin typeface="Times New Roman" panose="02020603050405020304" pitchFamily="18" charset="0"/>
                <a:cs typeface="Times New Roman" panose="02020603050405020304" pitchFamily="18" charset="0"/>
                <a:sym typeface="+mn-lt"/>
              </a:rPr>
              <a:t> </a:t>
            </a:r>
            <a:r>
              <a:rPr lang="en-US" altLang="zh-CN" sz="2800" dirty="0" err="1">
                <a:solidFill>
                  <a:srgbClr val="FF0000"/>
                </a:solidFill>
                <a:latin typeface="Times New Roman" panose="02020603050405020304" pitchFamily="18" charset="0"/>
                <a:cs typeface="Times New Roman" panose="02020603050405020304" pitchFamily="18" charset="0"/>
                <a:sym typeface="+mn-lt"/>
              </a:rPr>
              <a:t>phải</a:t>
            </a:r>
            <a:r>
              <a:rPr lang="en-US" altLang="zh-CN" sz="2800" dirty="0">
                <a:solidFill>
                  <a:srgbClr val="FF0000"/>
                </a:solidFill>
                <a:latin typeface="Times New Roman" panose="02020603050405020304" pitchFamily="18" charset="0"/>
                <a:cs typeface="Times New Roman" panose="02020603050405020304" pitchFamily="18" charset="0"/>
                <a:sym typeface="+mn-lt"/>
              </a:rPr>
              <a:t>.</a:t>
            </a:r>
            <a:endParaRPr lang="zh-CN" altLang="en-US" sz="2800" dirty="0">
              <a:solidFill>
                <a:srgbClr val="FF0000"/>
              </a:solidFill>
              <a:latin typeface="Times New Roman" panose="02020603050405020304" pitchFamily="18" charset="0"/>
              <a:cs typeface="Times New Roman" panose="02020603050405020304" pitchFamily="18" charset="0"/>
              <a:sym typeface="+mn-lt"/>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413" y="232630"/>
            <a:ext cx="878249" cy="1069432"/>
          </a:xfrm>
          <a:prstGeom prst="rect">
            <a:avLst/>
          </a:prstGeom>
        </p:spPr>
      </p:pic>
      <p:grpSp>
        <p:nvGrpSpPr>
          <p:cNvPr id="10" name="组合 1"/>
          <p:cNvGrpSpPr/>
          <p:nvPr/>
        </p:nvGrpSpPr>
        <p:grpSpPr>
          <a:xfrm>
            <a:off x="-46623" y="0"/>
            <a:ext cx="3043783" cy="2735412"/>
            <a:chOff x="549842" y="2124409"/>
            <a:chExt cx="1951220" cy="1692000"/>
          </a:xfrm>
        </p:grpSpPr>
        <p:grpSp>
          <p:nvGrpSpPr>
            <p:cNvPr id="11" name="组合 7"/>
            <p:cNvGrpSpPr>
              <a:grpSpLocks noChangeAspect="1"/>
            </p:cNvGrpSpPr>
            <p:nvPr/>
          </p:nvGrpSpPr>
          <p:grpSpPr>
            <a:xfrm>
              <a:off x="549842" y="2124409"/>
              <a:ext cx="1951220" cy="1692000"/>
              <a:chOff x="785114" y="-370703"/>
              <a:chExt cx="7225085" cy="6265224"/>
            </a:xfrm>
          </p:grpSpPr>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5"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sym typeface="+mn-lt"/>
                </a:endParaRPr>
              </a:p>
            </p:txBody>
          </p:sp>
        </p:grpSp>
        <p:sp>
          <p:nvSpPr>
            <p:cNvPr id="12" name="文本框 35"/>
            <p:cNvSpPr txBox="1"/>
            <p:nvPr/>
          </p:nvSpPr>
          <p:spPr>
            <a:xfrm>
              <a:off x="872263" y="2727975"/>
              <a:ext cx="1276049" cy="514017"/>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Thế</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nào</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là</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trung</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 </a:t>
              </a:r>
              <a:r>
                <a:rPr lang="en-US" altLang="zh-CN" sz="2400" dirty="0" err="1">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thực</a:t>
              </a:r>
              <a:r>
                <a:rPr lang="en-US" altLang="zh-CN"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a:t>
              </a:r>
              <a:endParaRPr lang="zh-CN" altLang="en-US" sz="24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13" name="文本框 2"/>
            <p:cNvSpPr txBox="1"/>
            <p:nvPr/>
          </p:nvSpPr>
          <p:spPr>
            <a:xfrm>
              <a:off x="1243223" y="2456272"/>
              <a:ext cx="557444" cy="28556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400" dirty="0">
                  <a:latin typeface="Times New Roman" panose="02020603050405020304" pitchFamily="18" charset="0"/>
                  <a:cs typeface="Times New Roman" panose="02020603050405020304" pitchFamily="18" charset="0"/>
                  <a:sym typeface="+mn-lt"/>
                </a:rPr>
                <a:t>a)</a:t>
              </a:r>
              <a:endParaRPr lang="zh-CN" altLang="en-US" sz="2400" dirty="0">
                <a:latin typeface="Times New Roman" panose="02020603050405020304" pitchFamily="18" charset="0"/>
                <a:cs typeface="Times New Roman" panose="02020603050405020304" pitchFamily="18" charset="0"/>
                <a:sym typeface="+mn-lt"/>
              </a:endParaRPr>
            </a:p>
          </p:txBody>
        </p:sp>
      </p:grpSp>
      <p:sp>
        <p:nvSpPr>
          <p:cNvPr id="9" name="Rectangle 8"/>
          <p:cNvSpPr/>
          <p:nvPr/>
        </p:nvSpPr>
        <p:spPr>
          <a:xfrm>
            <a:off x="4426085" y="1080394"/>
            <a:ext cx="1698534" cy="523220"/>
          </a:xfrm>
          <a:prstGeom prst="rect">
            <a:avLst/>
          </a:prstGeom>
        </p:spPr>
        <p:txBody>
          <a:bodyPr wrap="square">
            <a:spAutoFit/>
          </a:bodyPr>
          <a:lstStyle/>
          <a:p>
            <a:r>
              <a:rPr lang="en-US" altLang="zh-CN" sz="2800" b="1" dirty="0" err="1">
                <a:solidFill>
                  <a:srgbClr val="00B050"/>
                </a:solidFill>
                <a:latin typeface="Times New Roman" panose="02020603050405020304" pitchFamily="18" charset="0"/>
                <a:cs typeface="Times New Roman" panose="02020603050405020304" pitchFamily="18" charset="0"/>
                <a:sym typeface="+mn-lt"/>
              </a:rPr>
              <a:t>sự</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thật</a:t>
            </a:r>
            <a:endParaRPr lang="en-US" sz="24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4194524" y="1527003"/>
            <a:ext cx="1407187" cy="523220"/>
          </a:xfrm>
          <a:prstGeom prst="rect">
            <a:avLst/>
          </a:prstGeom>
        </p:spPr>
        <p:txBody>
          <a:bodyPr wrap="square">
            <a:spAutoFit/>
          </a:bodyPr>
          <a:lstStyle/>
          <a:p>
            <a:r>
              <a:rPr lang="en-US" altLang="zh-CN" sz="2800" b="1" dirty="0" err="1">
                <a:solidFill>
                  <a:srgbClr val="00B050"/>
                </a:solidFill>
                <a:latin typeface="Times New Roman" panose="02020603050405020304" pitchFamily="18" charset="0"/>
                <a:cs typeface="Times New Roman" panose="02020603050405020304" pitchFamily="18" charset="0"/>
                <a:sym typeface="+mn-lt"/>
              </a:rPr>
              <a:t>chân</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lý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619584"/>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2" presetClass="emph" presetSubtype="0" fill="hold" nodeType="after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3" presetClass="entr" presetSubtype="52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anim calcmode="lin" valueType="num">
                                      <p:cBhvr>
                                        <p:cTn id="35" dur="500" fill="hold"/>
                                        <p:tgtEl>
                                          <p:spTgt spid="5"/>
                                        </p:tgtEl>
                                        <p:attrNameLst>
                                          <p:attrName>ppt_x</p:attrName>
                                        </p:attrNameLst>
                                      </p:cBhvr>
                                      <p:tavLst>
                                        <p:tav tm="0">
                                          <p:val>
                                            <p:fltVal val="0.5"/>
                                          </p:val>
                                        </p:tav>
                                        <p:tav tm="100000">
                                          <p:val>
                                            <p:strVal val="#ppt_x"/>
                                          </p:val>
                                        </p:tav>
                                      </p:tavLst>
                                    </p:anim>
                                    <p:anim calcmode="lin" valueType="num">
                                      <p:cBhvr>
                                        <p:cTn id="36" dur="500" fill="hold"/>
                                        <p:tgtEl>
                                          <p:spTgt spid="5"/>
                                        </p:tgtEl>
                                        <p:attrNameLst>
                                          <p:attrName>ppt_y</p:attrName>
                                        </p:attrNameLst>
                                      </p:cBhvr>
                                      <p:tavLst>
                                        <p:tav tm="0">
                                          <p:val>
                                            <p:fltVal val="0.5"/>
                                          </p:val>
                                        </p:tav>
                                        <p:tav tm="100000">
                                          <p:val>
                                            <p:strVal val="#ppt_y"/>
                                          </p:val>
                                        </p:tav>
                                      </p:tavLst>
                                    </p:anim>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60044" y="549489"/>
            <a:ext cx="3058228" cy="3081803"/>
            <a:chOff x="490942" y="1134738"/>
            <a:chExt cx="2401678" cy="2401678"/>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42" y="1134738"/>
              <a:ext cx="2401678" cy="2401678"/>
            </a:xfrm>
            <a:prstGeom prst="rect">
              <a:avLst/>
            </a:prstGeom>
          </p:spPr>
        </p:pic>
        <p:sp>
          <p:nvSpPr>
            <p:cNvPr id="8" name="文本框 7"/>
            <p:cNvSpPr txBox="1"/>
            <p:nvPr/>
          </p:nvSpPr>
          <p:spPr>
            <a:xfrm>
              <a:off x="672321" y="2058871"/>
              <a:ext cx="2020096" cy="647604"/>
            </a:xfrm>
            <a:prstGeom prst="rect">
              <a:avLst/>
            </a:prstGeom>
            <a:noFill/>
          </p:spPr>
          <p:txBody>
            <a:bodyPr wrap="square" rtlCol="0">
              <a:spAutoFit/>
            </a:bodyPr>
            <a:lstStyle/>
            <a:p>
              <a:pPr algn="ctr"/>
              <a:r>
                <a:rPr lang="en-US" altLang="zh-CN" sz="2400" dirty="0" err="1">
                  <a:solidFill>
                    <a:srgbClr val="00B050"/>
                  </a:solidFill>
                  <a:latin typeface="Times New Roman" panose="02020603050405020304" pitchFamily="18" charset="0"/>
                  <a:cs typeface="Times New Roman" panose="02020603050405020304" pitchFamily="18" charset="0"/>
                  <a:sym typeface="+mn-lt"/>
                </a:rPr>
                <a:t>Sống</a:t>
              </a:r>
              <a:r>
                <a:rPr lang="en-US" altLang="zh-CN" sz="2400" dirty="0">
                  <a:solidFill>
                    <a:srgbClr val="00B050"/>
                  </a:solidFill>
                  <a:latin typeface="Times New Roman" panose="02020603050405020304" pitchFamily="18" charset="0"/>
                  <a:cs typeface="Times New Roman" panose="02020603050405020304" pitchFamily="18" charset="0"/>
                  <a:sym typeface="+mn-lt"/>
                </a:rPr>
                <a:t> …......…..., </a:t>
              </a:r>
              <a:r>
                <a:rPr lang="en-US" altLang="zh-CN" sz="2400" dirty="0" err="1">
                  <a:solidFill>
                    <a:srgbClr val="00B050"/>
                  </a:solidFill>
                  <a:latin typeface="Times New Roman" panose="02020603050405020304" pitchFamily="18" charset="0"/>
                  <a:cs typeface="Times New Roman" panose="02020603050405020304" pitchFamily="18" charset="0"/>
                  <a:sym typeface="+mn-lt"/>
                </a:rPr>
                <a:t>thật</a:t>
              </a:r>
              <a:r>
                <a:rPr lang="en-US" altLang="zh-CN" sz="2400" dirty="0">
                  <a:solidFill>
                    <a:srgbClr val="00B050"/>
                  </a:solidFill>
                  <a:latin typeface="Times New Roman" panose="02020603050405020304" pitchFamily="18" charset="0"/>
                  <a:cs typeface="Times New Roman" panose="02020603050405020304" pitchFamily="18" charset="0"/>
                  <a:sym typeface="+mn-lt"/>
                </a:rPr>
                <a:t> </a:t>
              </a:r>
              <a:r>
                <a:rPr lang="en-US" altLang="zh-CN" sz="2400" dirty="0" err="1">
                  <a:solidFill>
                    <a:srgbClr val="00B050"/>
                  </a:solidFill>
                  <a:latin typeface="Times New Roman" panose="02020603050405020304" pitchFamily="18" charset="0"/>
                  <a:cs typeface="Times New Roman" panose="02020603050405020304" pitchFamily="18" charset="0"/>
                  <a:sym typeface="+mn-lt"/>
                </a:rPr>
                <a:t>thà</a:t>
              </a:r>
              <a:endParaRPr lang="zh-CN" altLang="en-US" sz="2400" dirty="0">
                <a:solidFill>
                  <a:srgbClr val="00B050"/>
                </a:solidFill>
                <a:latin typeface="Times New Roman" panose="02020603050405020304" pitchFamily="18" charset="0"/>
                <a:cs typeface="Times New Roman" panose="02020603050405020304" pitchFamily="18" charset="0"/>
                <a:sym typeface="+mn-lt"/>
              </a:endParaRPr>
            </a:p>
          </p:txBody>
        </p:sp>
      </p:grpSp>
      <p:grpSp>
        <p:nvGrpSpPr>
          <p:cNvPr id="6" name="组合 5"/>
          <p:cNvGrpSpPr/>
          <p:nvPr/>
        </p:nvGrpSpPr>
        <p:grpSpPr>
          <a:xfrm>
            <a:off x="5636895" y="1138523"/>
            <a:ext cx="3558361" cy="3582617"/>
            <a:chOff x="3041697" y="859315"/>
            <a:chExt cx="3000582" cy="298800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697" y="859315"/>
              <a:ext cx="3000582" cy="2988000"/>
            </a:xfrm>
            <a:prstGeom prst="rect">
              <a:avLst/>
            </a:prstGeom>
          </p:spPr>
        </p:pic>
        <p:sp>
          <p:nvSpPr>
            <p:cNvPr id="10" name="文本框 9"/>
            <p:cNvSpPr txBox="1"/>
            <p:nvPr/>
          </p:nvSpPr>
          <p:spPr>
            <a:xfrm>
              <a:off x="3620197" y="1662013"/>
              <a:ext cx="1816172" cy="1309139"/>
            </a:xfrm>
            <a:prstGeom prst="rect">
              <a:avLst/>
            </a:prstGeom>
            <a:noFill/>
          </p:spPr>
          <p:txBody>
            <a:bodyPr wrap="square" rtlCol="0">
              <a:spAutoFit/>
            </a:bodyPr>
            <a:lstStyle/>
            <a:p>
              <a:pPr algn="ctr"/>
              <a:r>
                <a:rPr lang="en-US" altLang="zh-CN" sz="2400" dirty="0" err="1">
                  <a:solidFill>
                    <a:srgbClr val="920000"/>
                  </a:solidFill>
                  <a:latin typeface="Times New Roman" panose="02020603050405020304" pitchFamily="18" charset="0"/>
                  <a:cs typeface="Times New Roman" panose="02020603050405020304" pitchFamily="18" charset="0"/>
                  <a:sym typeface="+mn-lt"/>
                </a:rPr>
                <a:t>Dám</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r>
                <a:rPr lang="en-US" altLang="zh-CN" sz="2400" dirty="0" err="1">
                  <a:solidFill>
                    <a:srgbClr val="920000"/>
                  </a:solidFill>
                  <a:latin typeface="Times New Roman" panose="02020603050405020304" pitchFamily="18" charset="0"/>
                  <a:cs typeface="Times New Roman" panose="02020603050405020304" pitchFamily="18" charset="0"/>
                  <a:sym typeface="+mn-lt"/>
                </a:rPr>
                <a:t>dũng</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r>
                <a:rPr lang="en-US" altLang="zh-CN" sz="2400" dirty="0" err="1">
                  <a:solidFill>
                    <a:srgbClr val="920000"/>
                  </a:solidFill>
                  <a:latin typeface="Times New Roman" panose="02020603050405020304" pitchFamily="18" charset="0"/>
                  <a:cs typeface="Times New Roman" panose="02020603050405020304" pitchFamily="18" charset="0"/>
                  <a:sym typeface="+mn-lt"/>
                </a:rPr>
                <a:t>cảm</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r>
                <a:rPr lang="en-US" altLang="zh-CN" sz="2400" dirty="0" err="1">
                  <a:solidFill>
                    <a:srgbClr val="920000"/>
                  </a:solidFill>
                  <a:latin typeface="Times New Roman" panose="02020603050405020304" pitchFamily="18" charset="0"/>
                  <a:cs typeface="Times New Roman" panose="02020603050405020304" pitchFamily="18" charset="0"/>
                  <a:sym typeface="+mn-lt"/>
                </a:rPr>
                <a:t>nhận</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r>
                <a:rPr lang="en-US" altLang="zh-CN" sz="2400" dirty="0" err="1">
                  <a:solidFill>
                    <a:srgbClr val="920000"/>
                  </a:solidFill>
                  <a:latin typeface="Times New Roman" panose="02020603050405020304" pitchFamily="18" charset="0"/>
                  <a:cs typeface="Times New Roman" panose="02020603050405020304" pitchFamily="18" charset="0"/>
                  <a:sym typeface="+mn-lt"/>
                </a:rPr>
                <a:t>lỗi</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r>
                <a:rPr lang="en-US" altLang="zh-CN" sz="2400" dirty="0" err="1">
                  <a:solidFill>
                    <a:srgbClr val="920000"/>
                  </a:solidFill>
                  <a:latin typeface="Times New Roman" panose="02020603050405020304" pitchFamily="18" charset="0"/>
                  <a:cs typeface="Times New Roman" panose="02020603050405020304" pitchFamily="18" charset="0"/>
                  <a:sym typeface="+mn-lt"/>
                </a:rPr>
                <a:t>khi</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r>
                <a:rPr lang="en-US" altLang="zh-CN" sz="2400" dirty="0" err="1">
                  <a:solidFill>
                    <a:srgbClr val="920000"/>
                  </a:solidFill>
                  <a:latin typeface="Times New Roman" panose="02020603050405020304" pitchFamily="18" charset="0"/>
                  <a:cs typeface="Times New Roman" panose="02020603050405020304" pitchFamily="18" charset="0"/>
                  <a:sym typeface="+mn-lt"/>
                </a:rPr>
                <a:t>mình</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r>
                <a:rPr lang="en-US" altLang="zh-CN" sz="2400" dirty="0" err="1">
                  <a:solidFill>
                    <a:srgbClr val="920000"/>
                  </a:solidFill>
                  <a:latin typeface="Times New Roman" panose="02020603050405020304" pitchFamily="18" charset="0"/>
                  <a:cs typeface="Times New Roman" panose="02020603050405020304" pitchFamily="18" charset="0"/>
                  <a:sym typeface="+mn-lt"/>
                </a:rPr>
                <a:t>mắc</a:t>
              </a:r>
              <a:r>
                <a:rPr lang="en-US" altLang="zh-CN" sz="2400" dirty="0">
                  <a:solidFill>
                    <a:srgbClr val="920000"/>
                  </a:solidFill>
                  <a:latin typeface="Times New Roman" panose="02020603050405020304" pitchFamily="18" charset="0"/>
                  <a:cs typeface="Times New Roman" panose="02020603050405020304" pitchFamily="18" charset="0"/>
                  <a:sym typeface="+mn-lt"/>
                </a:rPr>
                <a:t> </a:t>
              </a:r>
            </a:p>
            <a:p>
              <a:pPr algn="ctr"/>
              <a:r>
                <a:rPr lang="en-US" altLang="zh-CN" sz="2400" dirty="0">
                  <a:solidFill>
                    <a:srgbClr val="920000"/>
                  </a:solidFill>
                  <a:latin typeface="Times New Roman" panose="02020603050405020304" pitchFamily="18" charset="0"/>
                  <a:cs typeface="Times New Roman" panose="02020603050405020304" pitchFamily="18" charset="0"/>
                  <a:sym typeface="+mn-lt"/>
                </a:rPr>
                <a:t>……………….. </a:t>
              </a:r>
              <a:endParaRPr lang="zh-CN" altLang="en-US" sz="2400" dirty="0">
                <a:solidFill>
                  <a:srgbClr val="FF0000"/>
                </a:solidFill>
                <a:latin typeface="Times New Roman" panose="02020603050405020304" pitchFamily="18" charset="0"/>
                <a:cs typeface="Times New Roman" panose="02020603050405020304" pitchFamily="18" charset="0"/>
                <a:sym typeface="+mn-lt"/>
              </a:endParaRPr>
            </a:p>
          </p:txBody>
        </p:sp>
      </p:grpSp>
      <p:grpSp>
        <p:nvGrpSpPr>
          <p:cNvPr id="14" name="组合 4"/>
          <p:cNvGrpSpPr/>
          <p:nvPr/>
        </p:nvGrpSpPr>
        <p:grpSpPr>
          <a:xfrm>
            <a:off x="87712" y="74580"/>
            <a:ext cx="2803294" cy="2376598"/>
            <a:chOff x="2713578" y="2460770"/>
            <a:chExt cx="1951221" cy="1692000"/>
          </a:xfrm>
        </p:grpSpPr>
        <p:grpSp>
          <p:nvGrpSpPr>
            <p:cNvPr id="15" name="组合 16"/>
            <p:cNvGrpSpPr>
              <a:grpSpLocks noChangeAspect="1"/>
            </p:cNvGrpSpPr>
            <p:nvPr/>
          </p:nvGrpSpPr>
          <p:grpSpPr>
            <a:xfrm>
              <a:off x="2713578" y="24607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0000"/>
                  </a:solidFill>
                  <a:latin typeface="Times New Roman" panose="02020603050405020304" pitchFamily="18" charset="0"/>
                  <a:cs typeface="Times New Roman" panose="02020603050405020304" pitchFamily="18" charset="0"/>
                  <a:sym typeface="+mn-lt"/>
                </a:endParaRPr>
              </a:p>
            </p:txBody>
          </p:sp>
        </p:grpSp>
        <p:sp>
          <p:nvSpPr>
            <p:cNvPr id="16" name="文本框 36"/>
            <p:cNvSpPr txBox="1"/>
            <p:nvPr/>
          </p:nvSpPr>
          <p:spPr>
            <a:xfrm>
              <a:off x="2925213" y="3162237"/>
              <a:ext cx="1491753" cy="328679"/>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altLang="zh-CN" sz="2400" dirty="0" err="1">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Biểu</a:t>
              </a:r>
              <a:r>
                <a:rPr lang="en-US" altLang="zh-CN"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 </a:t>
              </a:r>
              <a:r>
                <a:rPr lang="en-US" altLang="zh-CN" sz="2400" dirty="0" err="1">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hiện</a:t>
              </a:r>
              <a:endParaRPr lang="zh-CN" altLang="en-US"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endParaRPr>
            </a:p>
          </p:txBody>
        </p:sp>
        <p:sp>
          <p:nvSpPr>
            <p:cNvPr id="17" name="文本框 72"/>
            <p:cNvSpPr txBox="1"/>
            <p:nvPr/>
          </p:nvSpPr>
          <p:spPr>
            <a:xfrm>
              <a:off x="3395711" y="2838259"/>
              <a:ext cx="557444" cy="328679"/>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b)</a:t>
              </a:r>
              <a:endParaRPr lang="zh-CN" altLang="en-US" sz="2400" dirty="0">
                <a:solidFill>
                  <a:srgbClr val="FF0000"/>
                </a:solid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endParaRPr>
            </a:p>
          </p:txBody>
        </p:sp>
      </p:grpSp>
      <p:sp>
        <p:nvSpPr>
          <p:cNvPr id="4" name="Rectangle 3"/>
          <p:cNvSpPr/>
          <p:nvPr/>
        </p:nvSpPr>
        <p:spPr>
          <a:xfrm>
            <a:off x="3716757" y="1698288"/>
            <a:ext cx="1648208" cy="461665"/>
          </a:xfrm>
          <a:prstGeom prst="rect">
            <a:avLst/>
          </a:prstGeom>
        </p:spPr>
        <p:txBody>
          <a:bodyPr wrap="none">
            <a:spAutoFit/>
          </a:bodyPr>
          <a:lstStyle/>
          <a:p>
            <a:r>
              <a:rPr lang="en-US" altLang="zh-CN" sz="2400" b="1" dirty="0" err="1">
                <a:solidFill>
                  <a:srgbClr val="FF0000"/>
                </a:solidFill>
                <a:latin typeface="Times New Roman" panose="02020603050405020304" pitchFamily="18" charset="0"/>
                <a:cs typeface="Times New Roman" panose="02020603050405020304" pitchFamily="18" charset="0"/>
                <a:sym typeface="+mn-lt"/>
              </a:rPr>
              <a:t>ngay</a:t>
            </a:r>
            <a:r>
              <a:rPr lang="en-US" altLang="zh-CN" sz="2400" b="1" dirty="0">
                <a:solidFill>
                  <a:srgbClr val="FF0000"/>
                </a:solidFill>
                <a:latin typeface="Times New Roman" panose="02020603050405020304" pitchFamily="18" charset="0"/>
                <a:cs typeface="Times New Roman" panose="02020603050405020304" pitchFamily="18" charset="0"/>
                <a:sym typeface="+mn-lt"/>
              </a:rPr>
              <a:t> </a:t>
            </a:r>
            <a:r>
              <a:rPr lang="en-US" altLang="zh-CN" sz="2400" b="1" dirty="0" err="1">
                <a:solidFill>
                  <a:srgbClr val="FF0000"/>
                </a:solidFill>
                <a:latin typeface="Times New Roman" panose="02020603050405020304" pitchFamily="18" charset="0"/>
                <a:cs typeface="Times New Roman" panose="02020603050405020304" pitchFamily="18" charset="0"/>
                <a:sym typeface="+mn-lt"/>
              </a:rPr>
              <a:t>thẳng</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507011" y="3169628"/>
            <a:ext cx="1818126" cy="461665"/>
          </a:xfrm>
          <a:prstGeom prst="rect">
            <a:avLst/>
          </a:prstGeom>
        </p:spPr>
        <p:txBody>
          <a:bodyPr wrap="none">
            <a:spAutoFit/>
          </a:bodyPr>
          <a:lstStyle/>
          <a:p>
            <a:pPr algn="ctr"/>
            <a:r>
              <a:rPr lang="en-US" altLang="zh-CN" sz="2400" b="1" dirty="0" err="1">
                <a:solidFill>
                  <a:srgbClr val="FF0000"/>
                </a:solidFill>
                <a:latin typeface="Times New Roman" panose="02020603050405020304" pitchFamily="18" charset="0"/>
                <a:cs typeface="Times New Roman" panose="02020603050405020304" pitchFamily="18" charset="0"/>
                <a:sym typeface="+mn-lt"/>
              </a:rPr>
              <a:t>khuyết</a:t>
            </a:r>
            <a:r>
              <a:rPr lang="en-US" altLang="zh-CN" sz="2400" b="1" dirty="0">
                <a:solidFill>
                  <a:srgbClr val="FF0000"/>
                </a:solidFill>
                <a:latin typeface="Times New Roman" panose="02020603050405020304" pitchFamily="18" charset="0"/>
                <a:cs typeface="Times New Roman" panose="02020603050405020304" pitchFamily="18" charset="0"/>
                <a:sym typeface="+mn-lt"/>
              </a:rPr>
              <a:t> </a:t>
            </a:r>
            <a:r>
              <a:rPr lang="en-US" altLang="zh-CN" sz="2400" b="1" dirty="0" err="1">
                <a:solidFill>
                  <a:srgbClr val="FF0000"/>
                </a:solidFill>
                <a:latin typeface="Times New Roman" panose="02020603050405020304" pitchFamily="18" charset="0"/>
                <a:cs typeface="Times New Roman" panose="02020603050405020304" pitchFamily="18" charset="0"/>
                <a:sym typeface="+mn-lt"/>
              </a:rPr>
              <a:t>điểm</a:t>
            </a:r>
            <a:endParaRPr lang="zh-CN" altLang="en-US" sz="2400" b="1"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05005931"/>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2" presetClass="emph" presetSubtype="0" fill="hold" nodeType="after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14:presetBounceEnd="69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9000">
                                          <p:cBhvr additive="base">
                                            <p:cTn id="21" dur="1500" fill="hold"/>
                                            <p:tgtEl>
                                              <p:spTgt spid="5"/>
                                            </p:tgtEl>
                                            <p:attrNameLst>
                                              <p:attrName>ppt_x</p:attrName>
                                            </p:attrNameLst>
                                          </p:cBhvr>
                                          <p:tavLst>
                                            <p:tav tm="0">
                                              <p:val>
                                                <p:strVal val="0-#ppt_w/2"/>
                                              </p:val>
                                            </p:tav>
                                            <p:tav tm="100000">
                                              <p:val>
                                                <p:strVal val="#ppt_x"/>
                                              </p:val>
                                            </p:tav>
                                          </p:tavLst>
                                        </p:anim>
                                        <p:anim calcmode="lin" valueType="num" p14:bounceEnd="69000">
                                          <p:cBhvr additive="base">
                                            <p:cTn id="22" dur="1500" fill="hold"/>
                                            <p:tgtEl>
                                              <p:spTgt spid="5"/>
                                            </p:tgtEl>
                                            <p:attrNameLst>
                                              <p:attrName>ppt_y</p:attrName>
                                            </p:attrNameLst>
                                          </p:cBhvr>
                                          <p:tavLst>
                                            <p:tav tm="0">
                                              <p:val>
                                                <p:strVal val="#ppt_y"/>
                                              </p:val>
                                            </p:tav>
                                            <p:tav tm="100000">
                                              <p:val>
                                                <p:strVal val="#ppt_y"/>
                                              </p:val>
                                            </p:tav>
                                          </p:tavLst>
                                        </p:anim>
                                      </p:childTnLst>
                                    </p:cTn>
                                  </p:par>
                                  <p:par>
                                    <p:cTn id="23" presetID="8" presetClass="emph" presetSubtype="0" fill="hold" nodeType="withEffect">
                                      <p:stCondLst>
                                        <p:cond delay="0"/>
                                      </p:stCondLst>
                                      <p:childTnLst>
                                        <p:animRot by="21600000">
                                          <p:cBhvr>
                                            <p:cTn id="24" dur="1500" fill="hold"/>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14:presetBounceEnd="69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69000">
                                          <p:cBhvr additive="base">
                                            <p:cTn id="29" dur="1500" fill="hold"/>
                                            <p:tgtEl>
                                              <p:spTgt spid="6"/>
                                            </p:tgtEl>
                                            <p:attrNameLst>
                                              <p:attrName>ppt_x</p:attrName>
                                            </p:attrNameLst>
                                          </p:cBhvr>
                                          <p:tavLst>
                                            <p:tav tm="0">
                                              <p:val>
                                                <p:strVal val="0-#ppt_w/2"/>
                                              </p:val>
                                            </p:tav>
                                            <p:tav tm="100000">
                                              <p:val>
                                                <p:strVal val="#ppt_x"/>
                                              </p:val>
                                            </p:tav>
                                          </p:tavLst>
                                        </p:anim>
                                        <p:anim calcmode="lin" valueType="num" p14:bounceEnd="69000">
                                          <p:cBhvr additive="base">
                                            <p:cTn id="30" dur="1500" fill="hold"/>
                                            <p:tgtEl>
                                              <p:spTgt spid="6"/>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0"/>
                                      </p:stCondLst>
                                      <p:childTnLst>
                                        <p:animRot by="21600000">
                                          <p:cBhvr>
                                            <p:cTn id="32" dur="1500" fill="hold"/>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2" presetClass="emph" presetSubtype="0" fill="hold" nodeType="after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500" fill="hold"/>
                                            <p:tgtEl>
                                              <p:spTgt spid="5"/>
                                            </p:tgtEl>
                                            <p:attrNameLst>
                                              <p:attrName>ppt_x</p:attrName>
                                            </p:attrNameLst>
                                          </p:cBhvr>
                                          <p:tavLst>
                                            <p:tav tm="0">
                                              <p:val>
                                                <p:strVal val="0-#ppt_w/2"/>
                                              </p:val>
                                            </p:tav>
                                            <p:tav tm="100000">
                                              <p:val>
                                                <p:strVal val="#ppt_x"/>
                                              </p:val>
                                            </p:tav>
                                          </p:tavLst>
                                        </p:anim>
                                        <p:anim calcmode="lin" valueType="num">
                                          <p:cBhvr additive="base">
                                            <p:cTn id="22" dur="1500" fill="hold"/>
                                            <p:tgtEl>
                                              <p:spTgt spid="5"/>
                                            </p:tgtEl>
                                            <p:attrNameLst>
                                              <p:attrName>ppt_y</p:attrName>
                                            </p:attrNameLst>
                                          </p:cBhvr>
                                          <p:tavLst>
                                            <p:tav tm="0">
                                              <p:val>
                                                <p:strVal val="#ppt_y"/>
                                              </p:val>
                                            </p:tav>
                                            <p:tav tm="100000">
                                              <p:val>
                                                <p:strVal val="#ppt_y"/>
                                              </p:val>
                                            </p:tav>
                                          </p:tavLst>
                                        </p:anim>
                                      </p:childTnLst>
                                    </p:cTn>
                                  </p:par>
                                  <p:par>
                                    <p:cTn id="23" presetID="8" presetClass="emph" presetSubtype="0" fill="hold" nodeType="withEffect">
                                      <p:stCondLst>
                                        <p:cond delay="0"/>
                                      </p:stCondLst>
                                      <p:childTnLst>
                                        <p:animRot by="21600000">
                                          <p:cBhvr>
                                            <p:cTn id="24" dur="1500" fill="hold"/>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500" fill="hold"/>
                                            <p:tgtEl>
                                              <p:spTgt spid="6"/>
                                            </p:tgtEl>
                                            <p:attrNameLst>
                                              <p:attrName>ppt_x</p:attrName>
                                            </p:attrNameLst>
                                          </p:cBhvr>
                                          <p:tavLst>
                                            <p:tav tm="0">
                                              <p:val>
                                                <p:strVal val="0-#ppt_w/2"/>
                                              </p:val>
                                            </p:tav>
                                            <p:tav tm="100000">
                                              <p:val>
                                                <p:strVal val="#ppt_x"/>
                                              </p:val>
                                            </p:tav>
                                          </p:tavLst>
                                        </p:anim>
                                        <p:anim calcmode="lin" valueType="num">
                                          <p:cBhvr additive="base">
                                            <p:cTn id="30" dur="1500" fill="hold"/>
                                            <p:tgtEl>
                                              <p:spTgt spid="6"/>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0"/>
                                      </p:stCondLst>
                                      <p:childTnLst>
                                        <p:animRot by="21600000">
                                          <p:cBhvr>
                                            <p:cTn id="32" dur="1500" fill="hold"/>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99389" y="2593516"/>
            <a:ext cx="1378308" cy="954107"/>
          </a:xfrm>
          <a:prstGeom prst="rect">
            <a:avLst/>
          </a:prstGeom>
          <a:noFill/>
        </p:spPr>
        <p:txBody>
          <a:bodyPr wrap="square" rtlCol="0">
            <a:spAutoFit/>
          </a:bodyPr>
          <a:lstStyle/>
          <a:p>
            <a:r>
              <a:rPr lang="zh-CN" altLang="en-US" sz="1400" dirty="0">
                <a:solidFill>
                  <a:schemeClr val="bg1"/>
                </a:solidFill>
                <a:latin typeface="Times New Roman" panose="02020603050405020304" pitchFamily="18" charset="0"/>
                <a:cs typeface="Times New Roman" panose="02020603050405020304" pitchFamily="18" charset="0"/>
                <a:sym typeface="+mn-lt"/>
              </a:rPr>
              <a:t>点击此处添加文本点击此处添加文本点击此处添加文本</a:t>
            </a: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3404" b="3400"/>
          <a:stretch/>
        </p:blipFill>
        <p:spPr>
          <a:xfrm rot="1273574">
            <a:off x="1677232" y="1718723"/>
            <a:ext cx="3562525" cy="2849423"/>
          </a:xfrm>
          <a:prstGeom prst="teardrop">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4"/>
          <a:stretch>
            <a:fillRect/>
          </a:stretch>
        </p:blipFill>
        <p:spPr>
          <a:xfrm rot="11719396">
            <a:off x="6037045" y="196440"/>
            <a:ext cx="2805203" cy="2037202"/>
          </a:xfrm>
          <a:prstGeom prst="teardrop">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13280" r="4216" b="23320"/>
          <a:stretch/>
        </p:blipFill>
        <p:spPr>
          <a:xfrm rot="974098" flipH="1">
            <a:off x="5699074" y="2513224"/>
            <a:ext cx="2606102" cy="2491397"/>
          </a:xfrm>
          <a:prstGeom prst="teardrop">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1" name="组合 5"/>
          <p:cNvGrpSpPr/>
          <p:nvPr/>
        </p:nvGrpSpPr>
        <p:grpSpPr>
          <a:xfrm>
            <a:off x="104504" y="58987"/>
            <a:ext cx="2440036" cy="2139608"/>
            <a:chOff x="4473414" y="2589861"/>
            <a:chExt cx="1951219" cy="1692000"/>
          </a:xfrm>
        </p:grpSpPr>
        <p:grpSp>
          <p:nvGrpSpPr>
            <p:cNvPr id="13" name="组合 19"/>
            <p:cNvGrpSpPr>
              <a:grpSpLocks noChangeAspect="1"/>
            </p:cNvGrpSpPr>
            <p:nvPr/>
          </p:nvGrpSpPr>
          <p:grpSpPr>
            <a:xfrm>
              <a:off x="4473414" y="2589861"/>
              <a:ext cx="1951219" cy="1692000"/>
              <a:chOff x="785114" y="-370703"/>
              <a:chExt cx="7225085" cy="6265224"/>
            </a:xfrm>
          </p:grpSpPr>
          <p:pic>
            <p:nvPicPr>
              <p:cNvPr id="16"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7"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sym typeface="+mn-lt"/>
                </a:endParaRPr>
              </a:p>
            </p:txBody>
          </p:sp>
        </p:grpSp>
        <p:sp>
          <p:nvSpPr>
            <p:cNvPr id="14" name="文本框 37"/>
            <p:cNvSpPr txBox="1"/>
            <p:nvPr/>
          </p:nvSpPr>
          <p:spPr>
            <a:xfrm>
              <a:off x="4824693" y="3321526"/>
              <a:ext cx="1239691" cy="365084"/>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altLang="zh-CN"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Ý </a:t>
              </a:r>
              <a:r>
                <a:rPr lang="en-US" altLang="zh-CN" sz="2400" dirty="0" err="1">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nghĩa</a:t>
              </a:r>
              <a:endParaRPr lang="zh-CN" altLang="en-US"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sp>
          <p:nvSpPr>
            <p:cNvPr id="15" name="文本框 73"/>
            <p:cNvSpPr txBox="1"/>
            <p:nvPr/>
          </p:nvSpPr>
          <p:spPr>
            <a:xfrm>
              <a:off x="5165816" y="3070777"/>
              <a:ext cx="557444" cy="365084"/>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c)</a:t>
              </a:r>
              <a:endParaRPr lang="zh-CN" altLang="en-US" sz="24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grpSp>
      <p:sp>
        <p:nvSpPr>
          <p:cNvPr id="5" name="Oval 4"/>
          <p:cNvSpPr/>
          <p:nvPr/>
        </p:nvSpPr>
        <p:spPr>
          <a:xfrm>
            <a:off x="6025634" y="145237"/>
            <a:ext cx="2758844" cy="213960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Trung thực là đức tính cần thiết, quý báu của mỗi người. </a:t>
            </a:r>
            <a:endParaRPr lang="en-US" sz="2400" dirty="0">
              <a:latin typeface="Times New Roman" panose="02020603050405020304" pitchFamily="18" charset="0"/>
              <a:cs typeface="Times New Roman" panose="02020603050405020304" pitchFamily="18" charset="0"/>
            </a:endParaRPr>
          </a:p>
        </p:txBody>
      </p:sp>
      <p:sp>
        <p:nvSpPr>
          <p:cNvPr id="6" name="Oval 5"/>
          <p:cNvSpPr/>
          <p:nvPr/>
        </p:nvSpPr>
        <p:spPr>
          <a:xfrm>
            <a:off x="1738782" y="1711184"/>
            <a:ext cx="3439424" cy="282526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a:t>
            </a:r>
          </a:p>
        </p:txBody>
      </p:sp>
      <p:sp>
        <p:nvSpPr>
          <p:cNvPr id="8" name="Oval 7"/>
          <p:cNvSpPr/>
          <p:nvPr/>
        </p:nvSpPr>
        <p:spPr>
          <a:xfrm>
            <a:off x="5817726" y="2568090"/>
            <a:ext cx="2424681" cy="233660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Sẽ được mọi người tin yêu, kính trọng.</a:t>
            </a: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2013627" y="2681769"/>
            <a:ext cx="1841824" cy="461665"/>
          </a:xfrm>
          <a:prstGeom prst="rect">
            <a:avLst/>
          </a:prstGeom>
        </p:spPr>
        <p:txBody>
          <a:bodyPr wrap="square">
            <a:spAutoFit/>
          </a:bodyPr>
          <a:lstStyle/>
          <a:p>
            <a:r>
              <a:rPr lang="en-US" sz="2400" b="1" dirty="0" err="1">
                <a:solidFill>
                  <a:srgbClr val="FFFF00"/>
                </a:solidFill>
                <a:latin typeface="Times New Roman" panose="02020603050405020304" pitchFamily="18" charset="0"/>
                <a:cs typeface="Times New Roman" panose="02020603050405020304" pitchFamily="18" charset="0"/>
              </a:rPr>
              <a:t>phẩm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giá</a:t>
            </a:r>
            <a:endParaRPr lang="en-US" sz="20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334638" y="3040682"/>
            <a:ext cx="1703807" cy="461665"/>
          </a:xfrm>
          <a:prstGeom prst="rect">
            <a:avLst/>
          </a:prstGeom>
        </p:spPr>
        <p:txBody>
          <a:bodyPr wrap="square">
            <a:spAutoFit/>
          </a:bodyPr>
          <a:lstStyle/>
          <a:p>
            <a:r>
              <a:rPr lang="en-US" sz="2400" b="1" dirty="0" err="1">
                <a:solidFill>
                  <a:srgbClr val="FFFF00"/>
                </a:solidFill>
                <a:latin typeface="Times New Roman" panose="02020603050405020304" pitchFamily="18" charset="0"/>
                <a:cs typeface="Times New Roman" panose="02020603050405020304" pitchFamily="18" charset="0"/>
              </a:rPr>
              <a:t>lành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mạnh</a:t>
            </a:r>
            <a:r>
              <a:rPr lang="en-US" sz="2400" b="1" dirty="0">
                <a:solidFill>
                  <a:srgbClr val="FFFF00"/>
                </a:solidFill>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954283"/>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Scale>
                                      <p:cBhvr>
                                        <p:cTn id="12"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750" decel="50000" fill="hold">
                                          <p:stCondLst>
                                            <p:cond delay="0"/>
                                          </p:stCondLst>
                                        </p:cTn>
                                        <p:tgtEl>
                                          <p:spTgt spid="7"/>
                                        </p:tgtEl>
                                        <p:attrNameLst>
                                          <p:attrName>ppt_x</p:attrName>
                                          <p:attrName>ppt_y</p:attrName>
                                        </p:attrNameLst>
                                      </p:cBhvr>
                                    </p:animMotion>
                                    <p:animEffect transition="in" filter="fade">
                                      <p:cBhvr>
                                        <p:cTn id="14" dur="750"/>
                                        <p:tgtEl>
                                          <p:spTgt spid="7"/>
                                        </p:tgtEl>
                                      </p:cBhvr>
                                    </p:animEffect>
                                  </p:childTnLst>
                                </p:cTn>
                              </p:par>
                              <p:par>
                                <p:cTn id="15" presetID="52"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Scale>
                                      <p:cBhvr>
                                        <p:cTn id="17"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750" decel="50000" fill="hold">
                                          <p:stCondLst>
                                            <p:cond delay="0"/>
                                          </p:stCondLst>
                                        </p:cTn>
                                        <p:tgtEl>
                                          <p:spTgt spid="9"/>
                                        </p:tgtEl>
                                        <p:attrNameLst>
                                          <p:attrName>ppt_x</p:attrName>
                                          <p:attrName>ppt_y</p:attrName>
                                        </p:attrNameLst>
                                      </p:cBhvr>
                                    </p:animMotion>
                                    <p:animEffect transition="in" filter="fade">
                                      <p:cBhvr>
                                        <p:cTn id="19" dur="750"/>
                                        <p:tgtEl>
                                          <p:spTgt spid="9"/>
                                        </p:tgtEl>
                                      </p:cBhvr>
                                    </p:animEffect>
                                  </p:childTnLst>
                                </p:cTn>
                              </p:par>
                              <p:par>
                                <p:cTn id="20" presetID="52"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Scale>
                                      <p:cBhvr>
                                        <p:cTn id="22"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750" decel="50000" fill="hold">
                                          <p:stCondLst>
                                            <p:cond delay="0"/>
                                          </p:stCondLst>
                                        </p:cTn>
                                        <p:tgtEl>
                                          <p:spTgt spid="10"/>
                                        </p:tgtEl>
                                        <p:attrNameLst>
                                          <p:attrName>ppt_x</p:attrName>
                                          <p:attrName>ppt_y</p:attrName>
                                        </p:attrNameLst>
                                      </p:cBhvr>
                                    </p:animMotion>
                                    <p:animEffect transition="in" filter="fade">
                                      <p:cBhvr>
                                        <p:cTn id="24" dur="750"/>
                                        <p:tgtEl>
                                          <p:spTgt spid="10"/>
                                        </p:tgtEl>
                                      </p:cBhvr>
                                    </p:animEffect>
                                  </p:childTnLst>
                                </p:cTn>
                              </p:par>
                              <p:par>
                                <p:cTn id="25" presetID="42" presetClass="entr" presetSubtype="0" fill="hold" nodeType="withEffect">
                                  <p:stCondLst>
                                    <p:cond delay="7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32" presetClass="emph" presetSubtype="0" fill="hold" nodeType="afterEffect">
                                  <p:stCondLst>
                                    <p:cond delay="0"/>
                                  </p:stCondLst>
                                  <p:childTnLst>
                                    <p:animRot by="120000">
                                      <p:cBhvr>
                                        <p:cTn id="32" dur="100" fill="hold">
                                          <p:stCondLst>
                                            <p:cond delay="0"/>
                                          </p:stCondLst>
                                        </p:cTn>
                                        <p:tgtEl>
                                          <p:spTgt spid="11"/>
                                        </p:tgtEl>
                                        <p:attrNameLst>
                                          <p:attrName>r</p:attrName>
                                        </p:attrNameLst>
                                      </p:cBhvr>
                                    </p:animRot>
                                    <p:animRot by="-240000">
                                      <p:cBhvr>
                                        <p:cTn id="33" dur="200" fill="hold">
                                          <p:stCondLst>
                                            <p:cond delay="200"/>
                                          </p:stCondLst>
                                        </p:cTn>
                                        <p:tgtEl>
                                          <p:spTgt spid="11"/>
                                        </p:tgtEl>
                                        <p:attrNameLst>
                                          <p:attrName>r</p:attrName>
                                        </p:attrNameLst>
                                      </p:cBhvr>
                                    </p:animRot>
                                    <p:animRot by="240000">
                                      <p:cBhvr>
                                        <p:cTn id="34" dur="200" fill="hold">
                                          <p:stCondLst>
                                            <p:cond delay="400"/>
                                          </p:stCondLst>
                                        </p:cTn>
                                        <p:tgtEl>
                                          <p:spTgt spid="11"/>
                                        </p:tgtEl>
                                        <p:attrNameLst>
                                          <p:attrName>r</p:attrName>
                                        </p:attrNameLst>
                                      </p:cBhvr>
                                    </p:animRot>
                                    <p:animRot by="-240000">
                                      <p:cBhvr>
                                        <p:cTn id="35" dur="200" fill="hold">
                                          <p:stCondLst>
                                            <p:cond delay="600"/>
                                          </p:stCondLst>
                                        </p:cTn>
                                        <p:tgtEl>
                                          <p:spTgt spid="11"/>
                                        </p:tgtEl>
                                        <p:attrNameLst>
                                          <p:attrName>r</p:attrName>
                                        </p:attrNameLst>
                                      </p:cBhvr>
                                    </p:animRot>
                                    <p:animRot by="120000">
                                      <p:cBhvr>
                                        <p:cTn id="36" dur="200" fill="hold">
                                          <p:stCondLst>
                                            <p:cond delay="800"/>
                                          </p:stCondLst>
                                        </p:cTn>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ou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out)">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32"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circle(out)">
                                      <p:cBhvr>
                                        <p:cTn id="6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963" y="2316156"/>
            <a:ext cx="3588404" cy="584775"/>
          </a:xfrm>
          <a:prstGeom prst="rect">
            <a:avLst/>
          </a:prstGeom>
          <a:noFill/>
        </p:spPr>
        <p:txBody>
          <a:bodyPr wrap="square" rtlCol="0">
            <a:spAutoFit/>
          </a:bodyPr>
          <a:lstStyle>
            <a:defPPr>
              <a:defRPr lang="zh-CN"/>
            </a:defPPr>
            <a:lvl1pPr algn="ctr">
              <a:defRPr sz="1600" b="1">
                <a:pattFill prst="ltDnDiag">
                  <a:fgClr>
                    <a:srgbClr val="FFC000"/>
                  </a:fgClr>
                  <a:bgClr>
                    <a:srgbClr val="FF6600"/>
                  </a:bgClr>
                </a:pattFill>
                <a:effectLst>
                  <a:outerShdw dist="38100" dir="2700000" algn="tl" rotWithShape="0">
                    <a:srgbClr val="A9250B"/>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BÀI TẬP</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FC000"/>
                  </a:fgClr>
                  <a:bgClr>
                    <a:srgbClr val="FF6600"/>
                  </a:bgClr>
                </a:pattFill>
                <a:effectLst>
                  <a:outerShdw dist="38100" dir="2700000" algn="tl" rotWithShape="0">
                    <a:srgbClr val="A9250B"/>
                  </a:outerShdw>
                </a:effectLst>
                <a:cs typeface="+mn-ea"/>
              </a:defRPr>
            </a:lvl1pPr>
          </a:lstStyle>
          <a:p>
            <a:r>
              <a:rPr lang="en-US" altLang="zh-CN" sz="5400" dirty="0">
                <a:latin typeface="Times New Roman" panose="02020603050405020304" pitchFamily="18" charset="0"/>
                <a:cs typeface="Times New Roman" panose="02020603050405020304" pitchFamily="18" charset="0"/>
                <a:sym typeface="+mn-lt"/>
              </a:rPr>
              <a:t>03</a:t>
            </a:r>
            <a:endParaRPr lang="zh-CN" altLang="en-US" sz="5400" dirty="0">
              <a:latin typeface="Times New Roman" panose="02020603050405020304" pitchFamily="18" charset="0"/>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784036578"/>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4473" b="20330"/>
          <a:stretch/>
        </p:blipFill>
        <p:spPr>
          <a:xfrm flipH="1">
            <a:off x="0" y="41165"/>
            <a:ext cx="7513503" cy="555541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5287818" y="3073706"/>
            <a:ext cx="3856182" cy="20808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81" y="2702815"/>
            <a:ext cx="4033254" cy="210828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4402" y="136259"/>
            <a:ext cx="4054232" cy="22426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57" y="250317"/>
            <a:ext cx="3088877" cy="2452498"/>
          </a:xfrm>
          <a:prstGeom prst="rect">
            <a:avLst/>
          </a:prstGeom>
          <a:ln>
            <a:noFill/>
          </a:ln>
          <a:effectLst>
            <a:softEdge rad="112500"/>
          </a:effectLst>
        </p:spPr>
      </p:pic>
      <p:sp>
        <p:nvSpPr>
          <p:cNvPr id="14" name="Rectangle 13"/>
          <p:cNvSpPr/>
          <p:nvPr/>
        </p:nvSpPr>
        <p:spPr>
          <a:xfrm>
            <a:off x="1348363" y="2898889"/>
            <a:ext cx="1295546" cy="707886"/>
          </a:xfrm>
          <a:prstGeom prst="rect">
            <a:avLst/>
          </a:prstGeom>
          <a:noFill/>
        </p:spPr>
        <p:txBody>
          <a:bodyPr wrap="none" lIns="91440" tIns="45720" rIns="91440" bIns="45720">
            <a:spAutoFit/>
          </a:bodyPr>
          <a:lstStyle/>
          <a:p>
            <a:pPr algn="ctr"/>
            <a:r>
              <a:rPr lang="en-US" sz="4000" b="1" cap="none" spc="0"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Lên?</a:t>
            </a:r>
          </a:p>
        </p:txBody>
      </p:sp>
      <p:sp>
        <p:nvSpPr>
          <p:cNvPr id="15" name="Rectangle 14"/>
          <p:cNvSpPr/>
          <p:nvPr/>
        </p:nvSpPr>
        <p:spPr>
          <a:xfrm>
            <a:off x="3283105" y="4016661"/>
            <a:ext cx="1895071" cy="707886"/>
          </a:xfrm>
          <a:prstGeom prst="rect">
            <a:avLst/>
          </a:prstGeom>
          <a:noFill/>
        </p:spPr>
        <p:txBody>
          <a:bodyPr wrap="none" lIns="91440" tIns="45720" rIns="91440" bIns="45720">
            <a:spAutoFit/>
          </a:bodyPr>
          <a:lstStyle/>
          <a:p>
            <a:pPr algn="ctr"/>
            <a:r>
              <a:rPr lang="en-US" sz="4000" b="1" cap="none" spc="0"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Xuống?</a:t>
            </a:r>
          </a:p>
        </p:txBody>
      </p:sp>
    </p:spTree>
    <p:extLst>
      <p:ext uri="{BB962C8B-B14F-4D97-AF65-F5344CB8AC3E}">
        <p14:creationId xmlns:p14="http://schemas.microsoft.com/office/powerpoint/2010/main" val="1524375140"/>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par>
                          <p:cTn id="30" fill="hold">
                            <p:stCondLst>
                              <p:cond delay="2000"/>
                            </p:stCondLst>
                            <p:childTnLst>
                              <p:par>
                                <p:cTn id="31" presetID="16" presetClass="entr" presetSubtype="2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9644" y="127339"/>
            <a:ext cx="2279804" cy="2279804"/>
            <a:chOff x="370360" y="451690"/>
            <a:chExt cx="2279804"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279804" cy="2279804"/>
            </a:xfrm>
            <a:prstGeom prst="rect">
              <a:avLst/>
            </a:prstGeom>
          </p:spPr>
        </p:pic>
        <p:sp>
          <p:nvSpPr>
            <p:cNvPr id="7" name="文本框 6"/>
            <p:cNvSpPr txBox="1"/>
            <p:nvPr/>
          </p:nvSpPr>
          <p:spPr>
            <a:xfrm rot="1301868">
              <a:off x="754119" y="1114540"/>
              <a:ext cx="1334008" cy="954107"/>
            </a:xfrm>
            <a:prstGeom prst="rect">
              <a:avLst/>
            </a:prstGeom>
            <a:noFill/>
          </p:spPr>
          <p:txBody>
            <a:bodyPr wrap="square" rtlCol="0">
              <a:spAutoFit/>
            </a:bodyPr>
            <a:lstStyle/>
            <a:p>
              <a:r>
                <a:rPr lang="en-US" altLang="zh-CN" sz="2800" b="1" dirty="0" err="1">
                  <a:solidFill>
                    <a:srgbClr val="FF0000"/>
                  </a:solidFill>
                  <a:latin typeface="Arial" panose="020B0604020202020204" pitchFamily="34" charset="0"/>
                  <a:cs typeface="Arial" panose="020B0604020202020204" pitchFamily="34" charset="0"/>
                  <a:sym typeface="+mn-lt"/>
                </a:rPr>
                <a:t>Bài</a:t>
              </a:r>
              <a:r>
                <a:rPr lang="en-US" altLang="zh-CN" sz="2800" b="1" dirty="0">
                  <a:solidFill>
                    <a:srgbClr val="FF0000"/>
                  </a:solidFill>
                  <a:latin typeface="Arial" panose="020B0604020202020204" pitchFamily="34" charset="0"/>
                  <a:cs typeface="Arial" panose="020B0604020202020204" pitchFamily="34" charset="0"/>
                  <a:sym typeface="+mn-lt"/>
                </a:rPr>
                <a:t> a – SGK/8</a:t>
              </a:r>
              <a:endParaRPr lang="zh-CN" altLang="en-US" sz="2800" b="1" dirty="0">
                <a:solidFill>
                  <a:srgbClr val="FF0000"/>
                </a:solidFill>
                <a:latin typeface="Arial" panose="020B0604020202020204" pitchFamily="34" charset="0"/>
                <a:cs typeface="Arial" panose="020B0604020202020204" pitchFamily="34" charset="0"/>
                <a:sym typeface="+mn-lt"/>
              </a:endParaRPr>
            </a:p>
          </p:txBody>
        </p:sp>
      </p:grpSp>
      <p:pic>
        <p:nvPicPr>
          <p:cNvPr id="1028" name="Picture 4" descr="Trắc nghiệm vui cùng KAHOOT - Office 365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8" y="577391"/>
            <a:ext cx="5744216" cy="3360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157956791"/>
              </p:ext>
            </p:extLst>
          </p:nvPr>
        </p:nvGraphicFramePr>
        <p:xfrm>
          <a:off x="189644" y="-479"/>
          <a:ext cx="8757711" cy="4562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Dấu v và v ngược trong toán học là gì? - Blog tổng hợp tin tức định nghĩa  &amp;quot;là gì&amp;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6564" y="3366149"/>
            <a:ext cx="485053" cy="4500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Kiểm tra dấu X mark Máy tính Biểu tượng Clip nghệ thuật - qua trái tim png  tải về - Miễn phí trong suốt đỏ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405" b="92857" l="0" r="95778"/>
                    </a14:imgEffect>
                  </a14:imgLayer>
                </a14:imgProps>
              </a:ext>
              <a:ext uri="{28A0092B-C50C-407E-A947-70E740481C1C}">
                <a14:useLocalDpi xmlns:a14="http://schemas.microsoft.com/office/drawing/2010/main" val="0"/>
              </a:ext>
            </a:extLst>
          </a:blip>
          <a:srcRect/>
          <a:stretch>
            <a:fillRect/>
          </a:stretch>
        </p:blipFill>
        <p:spPr bwMode="auto">
          <a:xfrm>
            <a:off x="1079055" y="1957094"/>
            <a:ext cx="500981" cy="4675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iểm tra dấu X mark Máy tính Biểu tượng Clip nghệ thuật - qua trái tim png  tải về - Miễn phí trong suốt đỏ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405" b="92857" l="0" r="95778"/>
                    </a14:imgEffect>
                  </a14:imgLayer>
                </a14:imgProps>
              </a:ext>
              <a:ext uri="{28A0092B-C50C-407E-A947-70E740481C1C}">
                <a14:useLocalDpi xmlns:a14="http://schemas.microsoft.com/office/drawing/2010/main" val="0"/>
              </a:ext>
            </a:extLst>
          </a:blip>
          <a:srcRect/>
          <a:stretch>
            <a:fillRect/>
          </a:stretch>
        </p:blipFill>
        <p:spPr bwMode="auto">
          <a:xfrm>
            <a:off x="2128590" y="3607196"/>
            <a:ext cx="500981" cy="4675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Kiểm tra dấu X mark Máy tính Biểu tượng Clip nghệ thuật - qua trái tim png  tải về - Miễn phí trong suốt đỏ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405" b="92857" l="0" r="95778"/>
                    </a14:imgEffect>
                  </a14:imgLayer>
                </a14:imgProps>
              </a:ext>
              <a:ext uri="{28A0092B-C50C-407E-A947-70E740481C1C}">
                <a14:useLocalDpi xmlns:a14="http://schemas.microsoft.com/office/drawing/2010/main" val="0"/>
              </a:ext>
            </a:extLst>
          </a:blip>
          <a:srcRect/>
          <a:stretch>
            <a:fillRect/>
          </a:stretch>
        </p:blipFill>
        <p:spPr bwMode="auto">
          <a:xfrm>
            <a:off x="3247068" y="1871563"/>
            <a:ext cx="500981" cy="4675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ấu v và v ngược trong toán học là gì? - Blog tổng hợp tin tức định nghĩa  &amp;quot;là gì&amp;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5875" y="1974627"/>
            <a:ext cx="485053" cy="4500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Dấu v và v ngược trong toán học là gì? - Blog tổng hợp tin tức định nghĩa  &amp;quot;là gì&amp;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75114" y="3624729"/>
            <a:ext cx="485053" cy="4500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Kiểm tra dấu X mark Máy tính Biểu tượng Clip nghệ thuật - qua trái tim png  tải về - Miễn phí trong suốt đỏ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405" b="92857" l="0" r="95778"/>
                    </a14:imgEffect>
                  </a14:imgLayer>
                </a14:imgProps>
              </a:ext>
              <a:ext uri="{28A0092B-C50C-407E-A947-70E740481C1C}">
                <a14:useLocalDpi xmlns:a14="http://schemas.microsoft.com/office/drawing/2010/main" val="0"/>
              </a:ext>
            </a:extLst>
          </a:blip>
          <a:srcRect/>
          <a:stretch>
            <a:fillRect/>
          </a:stretch>
        </p:blipFill>
        <p:spPr bwMode="auto">
          <a:xfrm>
            <a:off x="7652165" y="2047054"/>
            <a:ext cx="500981" cy="46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67032"/>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667">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667">
                                          <p:cBhvr additive="base">
                                            <p:cTn id="8" dur="75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left)">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28"/>
                                            </p:tgtEl>
                                          </p:cBhvr>
                                        </p:animEffect>
                                        <p:set>
                                          <p:cBhvr>
                                            <p:cTn id="21" dur="1" fill="hold">
                                              <p:stCondLst>
                                                <p:cond delay="499"/>
                                              </p:stCondLst>
                                            </p:cTn>
                                            <p:tgtEl>
                                              <p:spTgt spid="102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graphicEl>
                                                  <a:dgm id="{5C377817-4FC8-4D83-9F8F-7BD069A24A23}"/>
                                                </p:graphicEl>
                                              </p:spTgt>
                                            </p:tgtEl>
                                            <p:attrNameLst>
                                              <p:attrName>style.visibility</p:attrName>
                                            </p:attrNameLst>
                                          </p:cBhvr>
                                          <p:to>
                                            <p:strVal val="visible"/>
                                          </p:to>
                                        </p:set>
                                        <p:animEffect transition="in" filter="barn(inVertical)">
                                          <p:cBhvr>
                                            <p:cTn id="26" dur="500"/>
                                            <p:tgtEl>
                                              <p:spTgt spid="2">
                                                <p:graphicEl>
                                                  <a:dgm id="{5C377817-4FC8-4D83-9F8F-7BD069A24A2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graphicEl>
                                                  <a:dgm id="{19E869C7-0502-41DA-87CC-391A534D0FDE}"/>
                                                </p:graphicEl>
                                              </p:spTgt>
                                            </p:tgtEl>
                                            <p:attrNameLst>
                                              <p:attrName>style.visibility</p:attrName>
                                            </p:attrNameLst>
                                          </p:cBhvr>
                                          <p:to>
                                            <p:strVal val="visible"/>
                                          </p:to>
                                        </p:set>
                                        <p:animEffect transition="in" filter="barn(inVertical)">
                                          <p:cBhvr>
                                            <p:cTn id="36" dur="500"/>
                                            <p:tgtEl>
                                              <p:spTgt spid="2">
                                                <p:graphicEl>
                                                  <a:dgm id="{19E869C7-0502-41DA-87CC-391A534D0FD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graphicEl>
                                                  <a:dgm id="{A83057CF-D271-4AB7-9DA5-3BA163401AF8}"/>
                                                </p:graphicEl>
                                              </p:spTgt>
                                            </p:tgtEl>
                                            <p:attrNameLst>
                                              <p:attrName>style.visibility</p:attrName>
                                            </p:attrNameLst>
                                          </p:cBhvr>
                                          <p:to>
                                            <p:strVal val="visible"/>
                                          </p:to>
                                        </p:set>
                                        <p:animEffect transition="in" filter="barn(inVertical)">
                                          <p:cBhvr>
                                            <p:cTn id="46" dur="500"/>
                                            <p:tgtEl>
                                              <p:spTgt spid="2">
                                                <p:graphicEl>
                                                  <a:dgm id="{A83057CF-D271-4AB7-9DA5-3BA163401AF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graphicEl>
                                                  <a:dgm id="{80CEF407-1C41-46A0-84EA-79F66B1FA16C}"/>
                                                </p:graphicEl>
                                              </p:spTgt>
                                            </p:tgtEl>
                                            <p:attrNameLst>
                                              <p:attrName>style.visibility</p:attrName>
                                            </p:attrNameLst>
                                          </p:cBhvr>
                                          <p:to>
                                            <p:strVal val="visible"/>
                                          </p:to>
                                        </p:set>
                                        <p:animEffect transition="in" filter="barn(inVertical)">
                                          <p:cBhvr>
                                            <p:cTn id="56" dur="500"/>
                                            <p:tgtEl>
                                              <p:spTgt spid="2">
                                                <p:graphicEl>
                                                  <a:dgm id="{80CEF407-1C41-46A0-84EA-79F66B1FA16C}"/>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
                                                <p:graphicEl>
                                                  <a:dgm id="{EECB2884-A3F6-4CF5-941C-A78DB434A48A}"/>
                                                </p:graphicEl>
                                              </p:spTgt>
                                            </p:tgtEl>
                                            <p:attrNameLst>
                                              <p:attrName>style.visibility</p:attrName>
                                            </p:attrNameLst>
                                          </p:cBhvr>
                                          <p:to>
                                            <p:strVal val="visible"/>
                                          </p:to>
                                        </p:set>
                                        <p:animEffect transition="in" filter="barn(inVertical)">
                                          <p:cBhvr>
                                            <p:cTn id="66" dur="500"/>
                                            <p:tgtEl>
                                              <p:spTgt spid="2">
                                                <p:graphicEl>
                                                  <a:dgm id="{EECB2884-A3F6-4CF5-941C-A78DB434A48A}"/>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
                                                <p:graphicEl>
                                                  <a:dgm id="{0203B346-2FED-4EEE-B608-DA12A9FF2553}"/>
                                                </p:graphicEl>
                                              </p:spTgt>
                                            </p:tgtEl>
                                            <p:attrNameLst>
                                              <p:attrName>style.visibility</p:attrName>
                                            </p:attrNameLst>
                                          </p:cBhvr>
                                          <p:to>
                                            <p:strVal val="visible"/>
                                          </p:to>
                                        </p:set>
                                        <p:animEffect transition="in" filter="barn(inVertical)">
                                          <p:cBhvr>
                                            <p:cTn id="76" dur="500"/>
                                            <p:tgtEl>
                                              <p:spTgt spid="2">
                                                <p:graphicEl>
                                                  <a:dgm id="{0203B346-2FED-4EEE-B608-DA12A9FF2553}"/>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barn(inVertical)">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
                                                <p:graphicEl>
                                                  <a:dgm id="{E84610FA-01D0-45DF-B0AF-7F0BC1F7C485}"/>
                                                </p:graphicEl>
                                              </p:spTgt>
                                            </p:tgtEl>
                                            <p:attrNameLst>
                                              <p:attrName>style.visibility</p:attrName>
                                            </p:attrNameLst>
                                          </p:cBhvr>
                                          <p:to>
                                            <p:strVal val="visible"/>
                                          </p:to>
                                        </p:set>
                                        <p:animEffect transition="in" filter="barn(inVertical)">
                                          <p:cBhvr>
                                            <p:cTn id="86" dur="500"/>
                                            <p:tgtEl>
                                              <p:spTgt spid="2">
                                                <p:graphicEl>
                                                  <a:dgm id="{E84610FA-01D0-45DF-B0AF-7F0BC1F7C485}"/>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left)">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28"/>
                                            </p:tgtEl>
                                          </p:cBhvr>
                                        </p:animEffect>
                                        <p:set>
                                          <p:cBhvr>
                                            <p:cTn id="21" dur="1" fill="hold">
                                              <p:stCondLst>
                                                <p:cond delay="499"/>
                                              </p:stCondLst>
                                            </p:cTn>
                                            <p:tgtEl>
                                              <p:spTgt spid="102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graphicEl>
                                                  <a:dgm id="{5C377817-4FC8-4D83-9F8F-7BD069A24A23}"/>
                                                </p:graphicEl>
                                              </p:spTgt>
                                            </p:tgtEl>
                                            <p:attrNameLst>
                                              <p:attrName>style.visibility</p:attrName>
                                            </p:attrNameLst>
                                          </p:cBhvr>
                                          <p:to>
                                            <p:strVal val="visible"/>
                                          </p:to>
                                        </p:set>
                                        <p:animEffect transition="in" filter="barn(inVertical)">
                                          <p:cBhvr>
                                            <p:cTn id="26" dur="500"/>
                                            <p:tgtEl>
                                              <p:spTgt spid="2">
                                                <p:graphicEl>
                                                  <a:dgm id="{5C377817-4FC8-4D83-9F8F-7BD069A24A2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graphicEl>
                                                  <a:dgm id="{19E869C7-0502-41DA-87CC-391A534D0FDE}"/>
                                                </p:graphicEl>
                                              </p:spTgt>
                                            </p:tgtEl>
                                            <p:attrNameLst>
                                              <p:attrName>style.visibility</p:attrName>
                                            </p:attrNameLst>
                                          </p:cBhvr>
                                          <p:to>
                                            <p:strVal val="visible"/>
                                          </p:to>
                                        </p:set>
                                        <p:animEffect transition="in" filter="barn(inVertical)">
                                          <p:cBhvr>
                                            <p:cTn id="36" dur="500"/>
                                            <p:tgtEl>
                                              <p:spTgt spid="2">
                                                <p:graphicEl>
                                                  <a:dgm id="{19E869C7-0502-41DA-87CC-391A534D0FD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graphicEl>
                                                  <a:dgm id="{A83057CF-D271-4AB7-9DA5-3BA163401AF8}"/>
                                                </p:graphicEl>
                                              </p:spTgt>
                                            </p:tgtEl>
                                            <p:attrNameLst>
                                              <p:attrName>style.visibility</p:attrName>
                                            </p:attrNameLst>
                                          </p:cBhvr>
                                          <p:to>
                                            <p:strVal val="visible"/>
                                          </p:to>
                                        </p:set>
                                        <p:animEffect transition="in" filter="barn(inVertical)">
                                          <p:cBhvr>
                                            <p:cTn id="46" dur="500"/>
                                            <p:tgtEl>
                                              <p:spTgt spid="2">
                                                <p:graphicEl>
                                                  <a:dgm id="{A83057CF-D271-4AB7-9DA5-3BA163401AF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graphicEl>
                                                  <a:dgm id="{80CEF407-1C41-46A0-84EA-79F66B1FA16C}"/>
                                                </p:graphicEl>
                                              </p:spTgt>
                                            </p:tgtEl>
                                            <p:attrNameLst>
                                              <p:attrName>style.visibility</p:attrName>
                                            </p:attrNameLst>
                                          </p:cBhvr>
                                          <p:to>
                                            <p:strVal val="visible"/>
                                          </p:to>
                                        </p:set>
                                        <p:animEffect transition="in" filter="barn(inVertical)">
                                          <p:cBhvr>
                                            <p:cTn id="56" dur="500"/>
                                            <p:tgtEl>
                                              <p:spTgt spid="2">
                                                <p:graphicEl>
                                                  <a:dgm id="{80CEF407-1C41-46A0-84EA-79F66B1FA16C}"/>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
                                                <p:graphicEl>
                                                  <a:dgm id="{EECB2884-A3F6-4CF5-941C-A78DB434A48A}"/>
                                                </p:graphicEl>
                                              </p:spTgt>
                                            </p:tgtEl>
                                            <p:attrNameLst>
                                              <p:attrName>style.visibility</p:attrName>
                                            </p:attrNameLst>
                                          </p:cBhvr>
                                          <p:to>
                                            <p:strVal val="visible"/>
                                          </p:to>
                                        </p:set>
                                        <p:animEffect transition="in" filter="barn(inVertical)">
                                          <p:cBhvr>
                                            <p:cTn id="66" dur="500"/>
                                            <p:tgtEl>
                                              <p:spTgt spid="2">
                                                <p:graphicEl>
                                                  <a:dgm id="{EECB2884-A3F6-4CF5-941C-A78DB434A48A}"/>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
                                                <p:graphicEl>
                                                  <a:dgm id="{0203B346-2FED-4EEE-B608-DA12A9FF2553}"/>
                                                </p:graphicEl>
                                              </p:spTgt>
                                            </p:tgtEl>
                                            <p:attrNameLst>
                                              <p:attrName>style.visibility</p:attrName>
                                            </p:attrNameLst>
                                          </p:cBhvr>
                                          <p:to>
                                            <p:strVal val="visible"/>
                                          </p:to>
                                        </p:set>
                                        <p:animEffect transition="in" filter="barn(inVertical)">
                                          <p:cBhvr>
                                            <p:cTn id="76" dur="500"/>
                                            <p:tgtEl>
                                              <p:spTgt spid="2">
                                                <p:graphicEl>
                                                  <a:dgm id="{0203B346-2FED-4EEE-B608-DA12A9FF2553}"/>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barn(inVertical)">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
                                                <p:graphicEl>
                                                  <a:dgm id="{E84610FA-01D0-45DF-B0AF-7F0BC1F7C485}"/>
                                                </p:graphicEl>
                                              </p:spTgt>
                                            </p:tgtEl>
                                            <p:attrNameLst>
                                              <p:attrName>style.visibility</p:attrName>
                                            </p:attrNameLst>
                                          </p:cBhvr>
                                          <p:to>
                                            <p:strVal val="visible"/>
                                          </p:to>
                                        </p:set>
                                        <p:animEffect transition="in" filter="barn(inVertical)">
                                          <p:cBhvr>
                                            <p:cTn id="86" dur="500"/>
                                            <p:tgtEl>
                                              <p:spTgt spid="2">
                                                <p:graphicEl>
                                                  <a:dgm id="{E84610FA-01D0-45DF-B0AF-7F0BC1F7C485}"/>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151093"/>
            <a:ext cx="2263968" cy="2263968"/>
            <a:chOff x="2126859" y="1777845"/>
            <a:chExt cx="2263968"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9" y="1777845"/>
              <a:ext cx="2263968" cy="2263968"/>
            </a:xfrm>
            <a:prstGeom prst="rect">
              <a:avLst/>
            </a:prstGeom>
          </p:spPr>
        </p:pic>
        <p:sp>
          <p:nvSpPr>
            <p:cNvPr id="8" name="文本框 7"/>
            <p:cNvSpPr txBox="1"/>
            <p:nvPr/>
          </p:nvSpPr>
          <p:spPr>
            <a:xfrm rot="20605671">
              <a:off x="2758524" y="2483064"/>
              <a:ext cx="1334008" cy="954107"/>
            </a:xfrm>
            <a:prstGeom prst="rect">
              <a:avLst/>
            </a:prstGeom>
            <a:noFill/>
          </p:spPr>
          <p:txBody>
            <a:bodyPr wrap="square" rtlCol="0">
              <a:spAutoFit/>
            </a:bodyPr>
            <a:lstStyle/>
            <a:p>
              <a:r>
                <a:rPr lang="en-US" altLang="zh-CN" sz="2800" b="1" dirty="0" err="1">
                  <a:solidFill>
                    <a:srgbClr val="002060"/>
                  </a:solidFill>
                  <a:latin typeface="Times New Roman" panose="02020603050405020304" pitchFamily="18" charset="0"/>
                  <a:cs typeface="Times New Roman" panose="02020603050405020304" pitchFamily="18" charset="0"/>
                  <a:sym typeface="+mn-lt"/>
                </a:rPr>
                <a:t>Bài</a:t>
              </a:r>
              <a:r>
                <a:rPr lang="en-US" altLang="zh-CN" sz="2800" b="1" dirty="0">
                  <a:solidFill>
                    <a:srgbClr val="002060"/>
                  </a:solidFill>
                  <a:latin typeface="Times New Roman" panose="02020603050405020304" pitchFamily="18" charset="0"/>
                  <a:cs typeface="Times New Roman" panose="02020603050405020304" pitchFamily="18" charset="0"/>
                  <a:sym typeface="+mn-lt"/>
                </a:rPr>
                <a:t> b - </a:t>
              </a:r>
              <a:r>
                <a:rPr lang="en-US" altLang="zh-CN" sz="2800" b="1" dirty="0" err="1">
                  <a:solidFill>
                    <a:srgbClr val="002060"/>
                  </a:solidFill>
                  <a:latin typeface="Times New Roman" panose="02020603050405020304" pitchFamily="18" charset="0"/>
                  <a:cs typeface="Times New Roman" panose="02020603050405020304" pitchFamily="18" charset="0"/>
                  <a:sym typeface="+mn-lt"/>
                </a:rPr>
                <a:t>sgk</a:t>
              </a:r>
              <a:r>
                <a:rPr lang="en-US" altLang="zh-CN" sz="2800" b="1" dirty="0">
                  <a:solidFill>
                    <a:srgbClr val="002060"/>
                  </a:solidFill>
                  <a:latin typeface="Times New Roman" panose="02020603050405020304" pitchFamily="18" charset="0"/>
                  <a:cs typeface="Times New Roman" panose="02020603050405020304" pitchFamily="18" charset="0"/>
                  <a:sym typeface="+mn-lt"/>
                </a:rPr>
                <a:t>/8</a:t>
              </a:r>
              <a:endParaRPr lang="zh-CN" altLang="en-US" sz="2800" b="1" dirty="0">
                <a:solidFill>
                  <a:srgbClr val="002060"/>
                </a:solidFill>
                <a:latin typeface="Times New Roman" panose="02020603050405020304" pitchFamily="18" charset="0"/>
                <a:cs typeface="Times New Roman" panose="02020603050405020304" pitchFamily="18" charset="0"/>
                <a:sym typeface="+mn-lt"/>
              </a:endParaRPr>
            </a:p>
          </p:txBody>
        </p:sp>
      </p:grpSp>
      <p:sp>
        <p:nvSpPr>
          <p:cNvPr id="4" name="Rectangle 3"/>
          <p:cNvSpPr/>
          <p:nvPr/>
        </p:nvSpPr>
        <p:spPr>
          <a:xfrm>
            <a:off x="2263968" y="0"/>
            <a:ext cx="6789240" cy="1685846"/>
          </a:xfrm>
          <a:prstGeom prst="rect">
            <a:avLst/>
          </a:prstGeom>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Thầy thuốc giấu không cho người bệnh biết sự thật về căn bệnh hiểm nghèo của họ. Em có suy nghĩ gì về việc làm đó của người thầy thuốc?</a:t>
            </a:r>
            <a:endParaRPr lang="en-US" sz="2400" dirty="0">
              <a:latin typeface="Times New Roman" panose="02020603050405020304" pitchFamily="18" charset="0"/>
              <a:cs typeface="Times New Roman" panose="02020603050405020304" pitchFamily="18" charset="0"/>
            </a:endParaRPr>
          </a:p>
        </p:txBody>
      </p:sp>
      <p:pic>
        <p:nvPicPr>
          <p:cNvPr id="1026" name="Picture 2" descr="Bệnh nhân vui tính: Theo “phe” nào, Bác sĩ hay Điều dưỡng? | tcsuckhoe.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984" y="1980848"/>
            <a:ext cx="2682760" cy="23846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86372" y="1685846"/>
            <a:ext cx="5566836" cy="2862322"/>
          </a:xfrm>
          <a:prstGeom prst="rect">
            <a:avLst/>
          </a:prstGeom>
        </p:spPr>
        <p:txBody>
          <a:bodyPr wrap="square">
            <a:spAutoFit/>
          </a:bodyPr>
          <a:lstStyle/>
          <a:p>
            <a:pPr algn="just">
              <a:lnSpc>
                <a:spcPct val="150000"/>
              </a:lnSpc>
            </a:pPr>
            <a:r>
              <a:rPr lang="vi-VN" sz="2400" b="1" i="1" dirty="0">
                <a:solidFill>
                  <a:srgbClr val="002060"/>
                </a:solidFill>
                <a:latin typeface="Times New Roman" panose="02020603050405020304" pitchFamily="18" charset="0"/>
                <a:cs typeface="Times New Roman" panose="02020603050405020304" pitchFamily="18" charset="0"/>
              </a:rPr>
              <a:t>Trả lời</a:t>
            </a:r>
          </a:p>
          <a:p>
            <a:pPr algn="just">
              <a:lnSpc>
                <a:spcPct val="150000"/>
              </a:lnSpc>
            </a:pPr>
            <a:r>
              <a:rPr lang="vi-VN" sz="2400" dirty="0">
                <a:solidFill>
                  <a:srgbClr val="002060"/>
                </a:solidFill>
                <a:latin typeface="Times New Roman" panose="02020603050405020304" pitchFamily="18" charset="0"/>
                <a:cs typeface="Times New Roman" panose="02020603050405020304" pitchFamily="18" charset="0"/>
              </a:rPr>
              <a:t>Việc làm của Bác sĩ xuất phát từ lòng nhân đạo, lòng mong muốn bệnh nhân sống lạc quan để có nghị lực và hi vọng chiến thắng bệnh tật.</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454998"/>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667">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667">
                                          <p:cBhvr additive="base">
                                            <p:cTn id="7" dur="750" fill="hold"/>
                                            <p:tgtEl>
                                              <p:spTgt spid="13"/>
                                            </p:tgtEl>
                                            <p:attrNameLst>
                                              <p:attrName>ppt_x</p:attrName>
                                            </p:attrNameLst>
                                          </p:cBhvr>
                                          <p:tavLst>
                                            <p:tav tm="0">
                                              <p:val>
                                                <p:strVal val="#ppt_x"/>
                                              </p:val>
                                            </p:tav>
                                            <p:tav tm="100000">
                                              <p:val>
                                                <p:strVal val="#ppt_x"/>
                                              </p:val>
                                            </p:tav>
                                          </p:tavLst>
                                        </p:anim>
                                        <p:anim calcmode="lin" valueType="num" p14:bounceEnd="50667">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2" presetClass="entr" presetSubtype="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DẶN DÒ</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a:latin typeface="Times New Roman" panose="02020603050405020304" pitchFamily="18" charset="0"/>
                <a:cs typeface="Times New Roman" panose="02020603050405020304" pitchFamily="18" charset="0"/>
                <a:sym typeface="+mn-lt"/>
              </a:rPr>
              <a:t>04</a:t>
            </a:r>
            <a:endParaRPr lang="zh-CN" altLang="en-US" sz="5400" dirty="0">
              <a:latin typeface="Times New Roman" panose="02020603050405020304" pitchFamily="18" charset="0"/>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17062864"/>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35" y="372140"/>
            <a:ext cx="6261805" cy="3954099"/>
          </a:xfrm>
          <a:prstGeom prst="rect">
            <a:avLst/>
          </a:prstGeom>
        </p:spPr>
      </p:pic>
      <p:sp>
        <p:nvSpPr>
          <p:cNvPr id="7" name="矩形 6"/>
          <p:cNvSpPr/>
          <p:nvPr/>
        </p:nvSpPr>
        <p:spPr>
          <a:xfrm>
            <a:off x="3476847" y="372140"/>
            <a:ext cx="2477386" cy="2308324"/>
          </a:xfrm>
          <a:prstGeom prst="rect">
            <a:avLst/>
          </a:prstGeom>
        </p:spPr>
        <p:txBody>
          <a:bodyPr wrap="square">
            <a:spAutoFit/>
          </a:bodyPr>
          <a:lstStyle/>
          <a:p>
            <a:pPr algn="just"/>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Các</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con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làm</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những</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bài</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tập</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còn</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lại</a:t>
            </a:r>
            <a:endPar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endParaRPr>
          </a:p>
          <a:p>
            <a:pPr algn="just"/>
            <a:endPar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endParaRPr>
          </a:p>
          <a:p>
            <a:pPr algn="just"/>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Học</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bài</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2,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chuẩn</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bị</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a:t>
            </a:r>
            <a:r>
              <a:rPr lang="en-US" altLang="zh-CN" sz="2400" dirty="0" err="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bài</a:t>
            </a:r>
            <a:r>
              <a:rPr lang="en-US" altLang="zh-CN" sz="2400" dirty="0">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sym typeface="+mn-lt"/>
              </a:rPr>
              <a:t> 3</a:t>
            </a: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1090" b="7591"/>
          <a:stretch/>
        </p:blipFill>
        <p:spPr>
          <a:xfrm>
            <a:off x="681972" y="641878"/>
            <a:ext cx="1873396" cy="2172717"/>
          </a:xfrm>
          <a:prstGeom prst="rect">
            <a:avLst/>
          </a:prstGeom>
          <a:effectLst>
            <a:innerShdw blurRad="114300">
              <a:prstClr val="black"/>
            </a:inn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785" y="1728237"/>
            <a:ext cx="2317799" cy="3352253"/>
          </a:xfrm>
          <a:prstGeom prst="rect">
            <a:avLst/>
          </a:prstGeom>
        </p:spPr>
      </p:pic>
    </p:spTree>
    <p:extLst>
      <p:ext uri="{BB962C8B-B14F-4D97-AF65-F5344CB8AC3E}">
        <p14:creationId xmlns:p14="http://schemas.microsoft.com/office/powerpoint/2010/main" val="2321258607"/>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250"/>
                            </p:stCondLst>
                            <p:childTnLst>
                              <p:par>
                                <p:cTn id="23" presetID="12" presetClass="entr" presetSubtype="8" fill="hold" grpId="0" nodeType="afterEffect">
                                  <p:stCondLst>
                                    <p:cond delay="0"/>
                                  </p:stCondLst>
                                  <p:iterate type="lt">
                                    <p:tmPct val="5000"/>
                                  </p:iterate>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ppt_x</p:attrName>
                                        </p:attrNameLst>
                                      </p:cBhvr>
                                      <p:tavLst>
                                        <p:tav tm="0">
                                          <p:val>
                                            <p:strVal val="#ppt_x-#ppt_w*1.125000"/>
                                          </p:val>
                                        </p:tav>
                                        <p:tav tm="100000">
                                          <p:val>
                                            <p:strVal val="#ppt_x"/>
                                          </p:val>
                                        </p:tav>
                                      </p:tavLst>
                                    </p:anim>
                                    <p:animEffect transition="in" filter="wipe(righ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panose="020F0502020204030204"/>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panose="020F0502020204030204"/>
                <a:cs typeface="+mn-ea"/>
                <a:sym typeface="+mn-lt"/>
              </a:endParaRPr>
            </a:p>
          </p:txBody>
        </p:sp>
      </p:grpSp>
      <p:sp>
        <p:nvSpPr>
          <p:cNvPr id="8" name="文本框 7"/>
          <p:cNvSpPr txBox="1"/>
          <p:nvPr/>
        </p:nvSpPr>
        <p:spPr>
          <a:xfrm>
            <a:off x="1579476" y="1268177"/>
            <a:ext cx="3317277"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CA420"/>
                </a:solidFill>
                <a:effectLst/>
                <a:uLnTx/>
                <a:uFillTx/>
                <a:latin typeface="Arial" panose="020B0604020202020204" pitchFamily="34" charset="0"/>
                <a:cs typeface="Arial" panose="020B0604020202020204" pitchFamily="34" charset="0"/>
                <a:sym typeface="+mn-lt"/>
              </a:rPr>
              <a:t>Xem</a:t>
            </a:r>
            <a:r>
              <a:rPr kumimoji="0" lang="en-US" altLang="zh-CN" sz="3200" b="1" i="0" u="none" strike="noStrike" kern="1200" cap="none" spc="0" normalizeH="0" baseline="0" noProof="0" dirty="0">
                <a:ln>
                  <a:noFill/>
                </a:ln>
                <a:solidFill>
                  <a:srgbClr val="4CA420"/>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baseline="0" noProof="0" dirty="0" err="1">
                <a:ln>
                  <a:noFill/>
                </a:ln>
                <a:solidFill>
                  <a:srgbClr val="4CA420"/>
                </a:solidFill>
                <a:effectLst/>
                <a:uLnTx/>
                <a:uFillTx/>
                <a:latin typeface="Arial" panose="020B0604020202020204" pitchFamily="34" charset="0"/>
                <a:cs typeface="Arial" panose="020B0604020202020204" pitchFamily="34" charset="0"/>
                <a:sym typeface="+mn-lt"/>
              </a:rPr>
              <a:t>đoạn</a:t>
            </a:r>
            <a:r>
              <a:rPr kumimoji="0" lang="en-US" altLang="zh-CN" sz="3200" b="1" i="0" u="none" strike="noStrike" kern="1200" cap="none" spc="0" normalizeH="0" noProof="0" dirty="0">
                <a:ln>
                  <a:noFill/>
                </a:ln>
                <a:solidFill>
                  <a:srgbClr val="4CA420"/>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srgbClr val="4CA420"/>
                </a:solidFill>
                <a:effectLst/>
                <a:uLnTx/>
                <a:uFillTx/>
                <a:latin typeface="Arial" panose="020B0604020202020204" pitchFamily="34" charset="0"/>
                <a:cs typeface="Arial" panose="020B0604020202020204" pitchFamily="34" charset="0"/>
                <a:sym typeface="+mn-lt"/>
              </a:rPr>
              <a:t>phim</a:t>
            </a:r>
            <a:r>
              <a:rPr kumimoji="0" lang="en-US" altLang="zh-CN" sz="3200" b="1" i="0" u="none" strike="noStrike" kern="1200" cap="none" spc="0" normalizeH="0" noProof="0" dirty="0">
                <a:ln>
                  <a:noFill/>
                </a:ln>
                <a:solidFill>
                  <a:srgbClr val="4CA420"/>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srgbClr val="4CA420"/>
                </a:solidFill>
                <a:effectLst/>
                <a:uLnTx/>
                <a:uFillTx/>
                <a:latin typeface="Arial" panose="020B0604020202020204" pitchFamily="34" charset="0"/>
                <a:cs typeface="Arial" panose="020B0604020202020204" pitchFamily="34" charset="0"/>
                <a:sym typeface="+mn-lt"/>
              </a:rPr>
              <a:t>hoạt</a:t>
            </a:r>
            <a:r>
              <a:rPr kumimoji="0" lang="en-US" altLang="zh-CN" sz="3200" b="1" i="0" u="none" strike="noStrike" kern="1200" cap="none" spc="0" normalizeH="0" noProof="0" dirty="0">
                <a:ln>
                  <a:noFill/>
                </a:ln>
                <a:solidFill>
                  <a:srgbClr val="4CA420"/>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srgbClr val="4CA420"/>
                </a:solidFill>
                <a:effectLst/>
                <a:uLnTx/>
                <a:uFillTx/>
                <a:latin typeface="Arial" panose="020B0604020202020204" pitchFamily="34" charset="0"/>
                <a:cs typeface="Arial" panose="020B0604020202020204" pitchFamily="34" charset="0"/>
                <a:sym typeface="+mn-lt"/>
              </a:rPr>
              <a:t>hình</a:t>
            </a:r>
            <a:endParaRPr kumimoji="0" lang="zh-CN" altLang="en-US" sz="3200" b="1" i="0" u="none" strike="noStrike" kern="1200" cap="none" spc="0" normalizeH="0" baseline="0" noProof="0" dirty="0">
              <a:ln>
                <a:noFill/>
              </a:ln>
              <a:solidFill>
                <a:srgbClr val="4CA420"/>
              </a:solidFill>
              <a:effectLst/>
              <a:uLnTx/>
              <a:uFillTx/>
              <a:latin typeface="Arial" panose="020B0604020202020204" pitchFamily="34" charset="0"/>
              <a:cs typeface="Arial" panose="020B0604020202020204" pitchFamily="34" charset="0"/>
              <a:sym typeface="+mn-lt"/>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pic>
        <p:nvPicPr>
          <p:cNvPr id="10" name="Chú bé chăn cừu - Shepherd Boy - Tiếng Việt 1, tập 2 -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316506709"/>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559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0"/>
                </p:tgtEl>
              </p:cMediaNode>
            </p:vide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latin typeface="Arial" panose="020B0604020202020204" pitchFamily="34" charset="0"/>
              <a:cs typeface="Arial" panose="020B0604020202020204" pitchFamily="34" charset="0"/>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721936" y="1889001"/>
            <a:ext cx="3876570" cy="687339"/>
          </a:xfrm>
          <a:prstGeom prst="rect">
            <a:avLst/>
          </a:prstGeom>
          <a:noFill/>
        </p:spPr>
        <p:txBody>
          <a:bodyPr wrap="none" rtlCol="0">
            <a:prstTxWarp prst="textDoubleWave1">
              <a:avLst/>
            </a:prstTxWarp>
            <a:spAutoFit/>
          </a:bodyPr>
          <a:lstStyle/>
          <a:p>
            <a:r>
              <a:rPr lang="en-US" altLang="zh-CN" sz="3600" dirty="0" err="1">
                <a:solidFill>
                  <a:srgbClr val="002060"/>
                </a:solidFill>
                <a:latin typeface="Times New Roman" panose="02020603050405020304" pitchFamily="18" charset="0"/>
                <a:cs typeface="Times New Roman" panose="02020603050405020304" pitchFamily="18" charset="0"/>
                <a:sym typeface="+mn-lt"/>
              </a:rPr>
              <a:t>Cảm</a:t>
            </a:r>
            <a:r>
              <a:rPr lang="en-US" altLang="zh-CN" sz="3600" dirty="0">
                <a:solidFill>
                  <a:srgbClr val="002060"/>
                </a:solidFill>
                <a:latin typeface="Times New Roman" panose="02020603050405020304" pitchFamily="18" charset="0"/>
                <a:cs typeface="Times New Roman" panose="02020603050405020304" pitchFamily="18" charset="0"/>
                <a:sym typeface="+mn-lt"/>
              </a:rPr>
              <a:t> </a:t>
            </a:r>
            <a:r>
              <a:rPr lang="en-US" altLang="zh-CN" sz="3600" dirty="0" err="1">
                <a:solidFill>
                  <a:srgbClr val="002060"/>
                </a:solidFill>
                <a:latin typeface="Times New Roman" panose="02020603050405020304" pitchFamily="18" charset="0"/>
                <a:cs typeface="Times New Roman" panose="02020603050405020304" pitchFamily="18" charset="0"/>
                <a:sym typeface="+mn-lt"/>
              </a:rPr>
              <a:t>ơn</a:t>
            </a:r>
            <a:r>
              <a:rPr lang="en-US" altLang="zh-CN" sz="3600" dirty="0">
                <a:solidFill>
                  <a:srgbClr val="002060"/>
                </a:solidFill>
                <a:latin typeface="Times New Roman" panose="02020603050405020304" pitchFamily="18" charset="0"/>
                <a:cs typeface="Times New Roman" panose="02020603050405020304" pitchFamily="18" charset="0"/>
                <a:sym typeface="+mn-lt"/>
              </a:rPr>
              <a:t> </a:t>
            </a:r>
            <a:r>
              <a:rPr lang="en-US" altLang="zh-CN" sz="3600" dirty="0" err="1">
                <a:solidFill>
                  <a:srgbClr val="002060"/>
                </a:solidFill>
                <a:latin typeface="Times New Roman" panose="02020603050405020304" pitchFamily="18" charset="0"/>
                <a:cs typeface="Times New Roman" panose="02020603050405020304" pitchFamily="18" charset="0"/>
                <a:sym typeface="+mn-lt"/>
              </a:rPr>
              <a:t>các</a:t>
            </a:r>
            <a:r>
              <a:rPr lang="en-US" altLang="zh-CN" sz="3600" dirty="0">
                <a:solidFill>
                  <a:srgbClr val="002060"/>
                </a:solidFill>
                <a:latin typeface="Times New Roman" panose="02020603050405020304" pitchFamily="18" charset="0"/>
                <a:cs typeface="Times New Roman" panose="02020603050405020304" pitchFamily="18" charset="0"/>
                <a:sym typeface="+mn-lt"/>
              </a:rPr>
              <a:t> con </a:t>
            </a:r>
            <a:r>
              <a:rPr lang="en-US" altLang="zh-CN" sz="3600" dirty="0" err="1">
                <a:solidFill>
                  <a:srgbClr val="002060"/>
                </a:solidFill>
                <a:latin typeface="Times New Roman" panose="02020603050405020304" pitchFamily="18" charset="0"/>
                <a:cs typeface="Times New Roman" panose="02020603050405020304" pitchFamily="18" charset="0"/>
                <a:sym typeface="+mn-lt"/>
              </a:rPr>
              <a:t>đã</a:t>
            </a:r>
            <a:r>
              <a:rPr lang="en-US" altLang="zh-CN" sz="3600" dirty="0">
                <a:solidFill>
                  <a:srgbClr val="002060"/>
                </a:solidFill>
                <a:latin typeface="Times New Roman" panose="02020603050405020304" pitchFamily="18" charset="0"/>
                <a:cs typeface="Times New Roman" panose="02020603050405020304" pitchFamily="18" charset="0"/>
                <a:sym typeface="+mn-lt"/>
              </a:rPr>
              <a:t> </a:t>
            </a:r>
            <a:r>
              <a:rPr lang="en-US" altLang="zh-CN" sz="3600" dirty="0" err="1">
                <a:solidFill>
                  <a:srgbClr val="002060"/>
                </a:solidFill>
                <a:latin typeface="Times New Roman" panose="02020603050405020304" pitchFamily="18" charset="0"/>
                <a:cs typeface="Times New Roman" panose="02020603050405020304" pitchFamily="18" charset="0"/>
                <a:sym typeface="+mn-lt"/>
              </a:rPr>
              <a:t>theo</a:t>
            </a:r>
            <a:r>
              <a:rPr lang="en-US" altLang="zh-CN" sz="3600" dirty="0">
                <a:solidFill>
                  <a:srgbClr val="002060"/>
                </a:solidFill>
                <a:latin typeface="Times New Roman" panose="02020603050405020304" pitchFamily="18" charset="0"/>
                <a:cs typeface="Times New Roman" panose="02020603050405020304" pitchFamily="18" charset="0"/>
                <a:sym typeface="+mn-lt"/>
              </a:rPr>
              <a:t> </a:t>
            </a:r>
            <a:r>
              <a:rPr lang="en-US" altLang="zh-CN" sz="3600" dirty="0" err="1">
                <a:solidFill>
                  <a:srgbClr val="002060"/>
                </a:solidFill>
                <a:latin typeface="Times New Roman" panose="02020603050405020304" pitchFamily="18" charset="0"/>
                <a:cs typeface="Times New Roman" panose="02020603050405020304" pitchFamily="18" charset="0"/>
                <a:sym typeface="+mn-lt"/>
              </a:rPr>
              <a:t>dõi</a:t>
            </a:r>
            <a:r>
              <a:rPr lang="en-US" altLang="zh-CN" sz="3600" dirty="0">
                <a:solidFill>
                  <a:srgbClr val="002060"/>
                </a:solidFill>
                <a:latin typeface="Times New Roman" panose="02020603050405020304" pitchFamily="18" charset="0"/>
                <a:cs typeface="Times New Roman" panose="02020603050405020304" pitchFamily="18" charset="0"/>
                <a:sym typeface="+mn-lt"/>
              </a:rPr>
              <a:t>!</a:t>
            </a:r>
            <a:endParaRPr lang="zh-CN" altLang="en-US" sz="3600" dirty="0">
              <a:solidFill>
                <a:srgbClr val="002060"/>
              </a:solidFill>
              <a:latin typeface="Times New Roman" panose="02020603050405020304" pitchFamily="18" charset="0"/>
              <a:cs typeface="Times New Roman" panose="02020603050405020304" pitchFamily="18" charset="0"/>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extLst>
      <p:ext uri="{BB962C8B-B14F-4D97-AF65-F5344CB8AC3E}">
        <p14:creationId xmlns:p14="http://schemas.microsoft.com/office/powerpoint/2010/main" val="1175598979"/>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67"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4000"/>
                            </p:stCondLst>
                            <p:childTnLst>
                              <p:par>
                                <p:cTn id="30" presetID="16" presetClass="entr" presetSubtype="21" fill="hold" grpId="0" nodeType="after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wipe(left)">
                                      <p:cBhvr>
                                        <p:cTn id="39" dur="500"/>
                                        <p:tgtEl>
                                          <p:spTgt spid="105"/>
                                        </p:tgtEl>
                                      </p:cBhvr>
                                    </p:animEffect>
                                  </p:childTnLst>
                                </p:cTn>
                              </p:par>
                            </p:childTnLst>
                          </p:cTn>
                        </p:par>
                        <p:par>
                          <p:cTn id="40" fill="hold">
                            <p:stCondLst>
                              <p:cond delay="5000"/>
                            </p:stCondLst>
                            <p:childTnLst>
                              <p:par>
                                <p:cTn id="41" presetID="8" presetClass="emph" presetSubtype="0" fill="hold" nodeType="afterEffect">
                                  <p:stCondLst>
                                    <p:cond delay="0"/>
                                  </p:stCondLst>
                                  <p:childTnLst>
                                    <p:animRot by="21600000">
                                      <p:cBhvr>
                                        <p:cTn id="42" dur="10000" fill="hold"/>
                                        <p:tgtEl>
                                          <p:spTgt spid="23"/>
                                        </p:tgtEl>
                                        <p:attrNameLst>
                                          <p:attrName>r</p:attrName>
                                        </p:attrNameLst>
                                      </p:cBhvr>
                                    </p:animRot>
                                  </p:childTnLst>
                                </p:cTn>
                              </p:par>
                              <p:par>
                                <p:cTn id="43" presetID="22" presetClass="entr" presetSubtype="8" fill="hold" nodeType="withEffect">
                                  <p:stCondLst>
                                    <p:cond delay="500"/>
                                  </p:stCondLst>
                                  <p:childTnLst>
                                    <p:set>
                                      <p:cBhvr>
                                        <p:cTn id="44" dur="1" fill="hold">
                                          <p:stCondLst>
                                            <p:cond delay="0"/>
                                          </p:stCondLst>
                                        </p:cTn>
                                        <p:tgtEl>
                                          <p:spTgt spid="80"/>
                                        </p:tgtEl>
                                        <p:attrNameLst>
                                          <p:attrName>style.visibility</p:attrName>
                                        </p:attrNameLst>
                                      </p:cBhvr>
                                      <p:to>
                                        <p:strVal val="visible"/>
                                      </p:to>
                                    </p:set>
                                    <p:animEffect transition="in" filter="wipe(left)">
                                      <p:cBhvr>
                                        <p:cTn id="45" dur="500"/>
                                        <p:tgtEl>
                                          <p:spTgt spid="80"/>
                                        </p:tgtEl>
                                      </p:cBhvr>
                                    </p:animEffect>
                                  </p:childTnLst>
                                </p:cTn>
                              </p:par>
                              <p:par>
                                <p:cTn id="46" presetID="22" presetClass="entr" presetSubtype="2" fill="hold" nodeType="withEffect">
                                  <p:stCondLst>
                                    <p:cond delay="500"/>
                                  </p:stCondLst>
                                  <p:childTnLst>
                                    <p:set>
                                      <p:cBhvr>
                                        <p:cTn id="47" dur="1" fill="hold">
                                          <p:stCondLst>
                                            <p:cond delay="0"/>
                                          </p:stCondLst>
                                        </p:cTn>
                                        <p:tgtEl>
                                          <p:spTgt spid="86"/>
                                        </p:tgtEl>
                                        <p:attrNameLst>
                                          <p:attrName>style.visibility</p:attrName>
                                        </p:attrNameLst>
                                      </p:cBhvr>
                                      <p:to>
                                        <p:strVal val="visible"/>
                                      </p:to>
                                    </p:set>
                                    <p:animEffect transition="in" filter="wipe(right)">
                                      <p:cBhvr>
                                        <p:cTn id="48" dur="500"/>
                                        <p:tgtEl>
                                          <p:spTgt spid="86"/>
                                        </p:tgtEl>
                                      </p:cBhvr>
                                    </p:animEffect>
                                  </p:childTnLst>
                                </p:cTn>
                              </p:par>
                              <p:par>
                                <p:cTn id="49" presetID="42" presetClass="entr" presetSubtype="0" fill="hold" nodeType="withEffect">
                                  <p:stCondLst>
                                    <p:cond delay="1000"/>
                                  </p:stCondLst>
                                  <p:childTnLst>
                                    <p:set>
                                      <p:cBhvr>
                                        <p:cTn id="50" dur="1" fill="hold">
                                          <p:stCondLst>
                                            <p:cond delay="0"/>
                                          </p:stCondLst>
                                        </p:cTn>
                                        <p:tgtEl>
                                          <p:spTgt spid="108"/>
                                        </p:tgtEl>
                                        <p:attrNameLst>
                                          <p:attrName>style.visibility</p:attrName>
                                        </p:attrNameLst>
                                      </p:cBhvr>
                                      <p:to>
                                        <p:strVal val="visible"/>
                                      </p:to>
                                    </p:set>
                                    <p:animEffect transition="in" filter="fade">
                                      <p:cBhvr>
                                        <p:cTn id="51" dur="1000"/>
                                        <p:tgtEl>
                                          <p:spTgt spid="108"/>
                                        </p:tgtEl>
                                      </p:cBhvr>
                                    </p:animEffect>
                                    <p:anim calcmode="lin" valueType="num">
                                      <p:cBhvr>
                                        <p:cTn id="52" dur="1000" fill="hold"/>
                                        <p:tgtEl>
                                          <p:spTgt spid="108"/>
                                        </p:tgtEl>
                                        <p:attrNameLst>
                                          <p:attrName>ppt_x</p:attrName>
                                        </p:attrNameLst>
                                      </p:cBhvr>
                                      <p:tavLst>
                                        <p:tav tm="0">
                                          <p:val>
                                            <p:strVal val="#ppt_x"/>
                                          </p:val>
                                        </p:tav>
                                        <p:tav tm="100000">
                                          <p:val>
                                            <p:strVal val="#ppt_x"/>
                                          </p:val>
                                        </p:tav>
                                      </p:tavLst>
                                    </p:anim>
                                    <p:anim calcmode="lin" valueType="num">
                                      <p:cBhvr>
                                        <p:cTn id="53" dur="1000" fill="hold"/>
                                        <p:tgtEl>
                                          <p:spTgt spid="10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10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53" presetClass="entr" presetSubtype="528" fill="hold" nodeType="withEffect">
                                  <p:stCondLst>
                                    <p:cond delay="2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1250" fill="hold"/>
                                        <p:tgtEl>
                                          <p:spTgt spid="2"/>
                                        </p:tgtEl>
                                        <p:attrNameLst>
                                          <p:attrName>ppt_w</p:attrName>
                                        </p:attrNameLst>
                                      </p:cBhvr>
                                      <p:tavLst>
                                        <p:tav tm="0">
                                          <p:val>
                                            <p:fltVal val="0"/>
                                          </p:val>
                                        </p:tav>
                                        <p:tav tm="100000">
                                          <p:val>
                                            <p:strVal val="#ppt_w"/>
                                          </p:val>
                                        </p:tav>
                                      </p:tavLst>
                                    </p:anim>
                                    <p:anim calcmode="lin" valueType="num">
                                      <p:cBhvr>
                                        <p:cTn id="62" dur="1250" fill="hold"/>
                                        <p:tgtEl>
                                          <p:spTgt spid="2"/>
                                        </p:tgtEl>
                                        <p:attrNameLst>
                                          <p:attrName>ppt_h</p:attrName>
                                        </p:attrNameLst>
                                      </p:cBhvr>
                                      <p:tavLst>
                                        <p:tav tm="0">
                                          <p:val>
                                            <p:fltVal val="0"/>
                                          </p:val>
                                        </p:tav>
                                        <p:tav tm="100000">
                                          <p:val>
                                            <p:strVal val="#ppt_h"/>
                                          </p:val>
                                        </p:tav>
                                      </p:tavLst>
                                    </p:anim>
                                    <p:animEffect transition="in" filter="fade">
                                      <p:cBhvr>
                                        <p:cTn id="63" dur="1250"/>
                                        <p:tgtEl>
                                          <p:spTgt spid="2"/>
                                        </p:tgtEl>
                                      </p:cBhvr>
                                    </p:animEffect>
                                    <p:anim calcmode="lin" valueType="num">
                                      <p:cBhvr>
                                        <p:cTn id="64" dur="1250" fill="hold"/>
                                        <p:tgtEl>
                                          <p:spTgt spid="2"/>
                                        </p:tgtEl>
                                        <p:attrNameLst>
                                          <p:attrName>ppt_x</p:attrName>
                                        </p:attrNameLst>
                                      </p:cBhvr>
                                      <p:tavLst>
                                        <p:tav tm="0">
                                          <p:val>
                                            <p:fltVal val="0.5"/>
                                          </p:val>
                                        </p:tav>
                                        <p:tav tm="100000">
                                          <p:val>
                                            <p:strVal val="#ppt_x"/>
                                          </p:val>
                                        </p:tav>
                                      </p:tavLst>
                                    </p:anim>
                                    <p:anim calcmode="lin" valueType="num">
                                      <p:cBhvr>
                                        <p:cTn id="65" dur="1250" fill="hold"/>
                                        <p:tgtEl>
                                          <p:spTgt spid="2"/>
                                        </p:tgtEl>
                                        <p:attrNameLst>
                                          <p:attrName>ppt_y</p:attrName>
                                        </p:attrNameLst>
                                      </p:cBhvr>
                                      <p:tavLst>
                                        <p:tav tm="0">
                                          <p:val>
                                            <p:fltVal val="0.5"/>
                                          </p:val>
                                        </p:tav>
                                        <p:tav tm="100000">
                                          <p:val>
                                            <p:strVal val="#ppt_y"/>
                                          </p:val>
                                        </p:tav>
                                      </p:tavLst>
                                    </p:anim>
                                  </p:childTnLst>
                                </p:cTn>
                              </p:par>
                              <p:par>
                                <p:cTn id="66" presetID="2" presetClass="entr" presetSubtype="8" decel="41000" fill="hold" nodeType="withEffect">
                                  <p:stCondLst>
                                    <p:cond delay="275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4500" fill="hold"/>
                                        <p:tgtEl>
                                          <p:spTgt spid="28"/>
                                        </p:tgtEl>
                                        <p:attrNameLst>
                                          <p:attrName>ppt_x</p:attrName>
                                        </p:attrNameLst>
                                      </p:cBhvr>
                                      <p:tavLst>
                                        <p:tav tm="0">
                                          <p:val>
                                            <p:strVal val="0-#ppt_w/2"/>
                                          </p:val>
                                        </p:tav>
                                        <p:tav tm="100000">
                                          <p:val>
                                            <p:strVal val="#ppt_x"/>
                                          </p:val>
                                        </p:tav>
                                      </p:tavLst>
                                    </p:anim>
                                    <p:anim calcmode="lin" valueType="num">
                                      <p:cBhvr additive="base">
                                        <p:cTn id="69" dur="4500" fill="hold"/>
                                        <p:tgtEl>
                                          <p:spTgt spid="28"/>
                                        </p:tgtEl>
                                        <p:attrNameLst>
                                          <p:attrName>ppt_y</p:attrName>
                                        </p:attrNameLst>
                                      </p:cBhvr>
                                      <p:tavLst>
                                        <p:tav tm="0">
                                          <p:val>
                                            <p:strVal val="#ppt_y"/>
                                          </p:val>
                                        </p:tav>
                                        <p:tav tm="100000">
                                          <p:val>
                                            <p:strVal val="#ppt_y"/>
                                          </p:val>
                                        </p:tav>
                                      </p:tavLst>
                                    </p:anim>
                                  </p:childTnLst>
                                </p:cTn>
                              </p:par>
                              <p:par>
                                <p:cTn id="70" presetID="6" presetClass="emph" presetSubtype="0" repeatCount="14000" autoRev="1" fill="hold" nodeType="withEffect">
                                  <p:stCondLst>
                                    <p:cond delay="2750"/>
                                  </p:stCondLst>
                                  <p:childTnLst>
                                    <p:animScale>
                                      <p:cBhvr>
                                        <p:cTn id="71"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6" grpId="0"/>
      <p:bldP spid="92" grpId="0" animBg="1"/>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panose="020F0502020204030204"/>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panose="020F0502020204030204"/>
                <a:cs typeface="+mn-ea"/>
                <a:sym typeface="+mn-lt"/>
              </a:endParaRPr>
            </a:p>
          </p:txBody>
        </p:sp>
      </p:grpSp>
      <p:sp>
        <p:nvSpPr>
          <p:cNvPr id="8" name="文本框 7"/>
          <p:cNvSpPr txBox="1"/>
          <p:nvPr/>
        </p:nvSpPr>
        <p:spPr>
          <a:xfrm>
            <a:off x="1577699" y="1055130"/>
            <a:ext cx="3317277" cy="1569660"/>
          </a:xfrm>
          <a:prstGeom prst="rect">
            <a:avLst/>
          </a:prstGeom>
          <a:noFill/>
        </p:spPr>
        <p:txBody>
          <a:bodyPr wrap="square" rtlCol="0">
            <a:spAutoFit/>
          </a:bodyPr>
          <a:lstStyle/>
          <a:p>
            <a:pPr lvl="0"/>
            <a:r>
              <a:rPr lang="en-US" altLang="zh-CN" sz="3200" dirty="0" err="1">
                <a:solidFill>
                  <a:srgbClr val="002060"/>
                </a:solidFill>
                <a:latin typeface="Times New Roman" panose="02020603050405020304" pitchFamily="18" charset="0"/>
                <a:cs typeface="Times New Roman" panose="02020603050405020304" pitchFamily="18" charset="0"/>
                <a:sym typeface="+mn-lt"/>
              </a:rPr>
              <a:t>Vì</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sao</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bầy</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sói</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có</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thể</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thỏa</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thuê</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ăn</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thịt</a:t>
            </a:r>
            <a:r>
              <a:rPr lang="en-US" altLang="zh-CN" sz="3200" dirty="0">
                <a:solidFill>
                  <a:srgbClr val="002060"/>
                </a:solidFill>
                <a:latin typeface="Times New Roman" panose="02020603050405020304" pitchFamily="18" charset="0"/>
                <a:cs typeface="Times New Roman" panose="02020603050405020304" pitchFamily="18" charset="0"/>
                <a:sym typeface="+mn-lt"/>
              </a:rPr>
              <a:t> </a:t>
            </a:r>
            <a:r>
              <a:rPr lang="en-US" altLang="zh-CN" sz="3200" dirty="0" err="1">
                <a:solidFill>
                  <a:srgbClr val="002060"/>
                </a:solidFill>
                <a:latin typeface="Times New Roman" panose="02020603050405020304" pitchFamily="18" charset="0"/>
                <a:cs typeface="Times New Roman" panose="02020603050405020304" pitchFamily="18" charset="0"/>
                <a:sym typeface="+mn-lt"/>
              </a:rPr>
              <a:t>cừu</a:t>
            </a:r>
            <a:r>
              <a:rPr lang="en-US" altLang="zh-CN" sz="3200" dirty="0">
                <a:solidFill>
                  <a:srgbClr val="002060"/>
                </a:solidFill>
                <a:latin typeface="Times New Roman" panose="02020603050405020304" pitchFamily="18" charset="0"/>
                <a:cs typeface="Times New Roman" panose="02020603050405020304" pitchFamily="18" charset="0"/>
                <a:sym typeface="+mn-lt"/>
              </a:rPr>
              <a:t>?</a:t>
            </a:r>
            <a:endParaRPr kumimoji="0" lang="zh-CN" altLang="en-US"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mn-lt"/>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pic>
        <p:nvPicPr>
          <p:cNvPr id="3" name="Picture 2"/>
          <p:cNvPicPr>
            <a:picLocks noChangeAspect="1"/>
          </p:cNvPicPr>
          <p:nvPr/>
        </p:nvPicPr>
        <p:blipFill>
          <a:blip r:embed="rId4"/>
          <a:stretch>
            <a:fillRect/>
          </a:stretch>
        </p:blipFill>
        <p:spPr>
          <a:xfrm>
            <a:off x="4983948" y="2305347"/>
            <a:ext cx="4160052" cy="2177527"/>
          </a:xfrm>
          <a:prstGeom prst="ellipse">
            <a:avLst/>
          </a:prstGeom>
          <a:ln>
            <a:noFill/>
          </a:ln>
          <a:effectLst>
            <a:softEdge rad="112500"/>
          </a:effectLst>
        </p:spPr>
      </p:pic>
    </p:spTree>
    <p:extLst>
      <p:ext uri="{BB962C8B-B14F-4D97-AF65-F5344CB8AC3E}">
        <p14:creationId xmlns:p14="http://schemas.microsoft.com/office/powerpoint/2010/main" val="2376327557"/>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69577" y="2653381"/>
            <a:ext cx="4923975" cy="719928"/>
            <a:chOff x="2230218" y="2727523"/>
            <a:chExt cx="4923975" cy="7199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mn-lt"/>
                </a:rPr>
                <a:t>TRUNG THỰC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mn-lt"/>
              </a:endParaRPr>
            </a:p>
          </p:txBody>
        </p:sp>
        <p:sp>
          <p:nvSpPr>
            <p:cNvPr id="95" name="文本框 94"/>
            <p:cNvSpPr txBox="1"/>
            <p:nvPr/>
          </p:nvSpPr>
          <p:spPr>
            <a:xfrm>
              <a:off x="2246964" y="2734120"/>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Arial" panose="020B0604020202020204" pitchFamily="34" charset="0"/>
                  <a:cs typeface="Arial" panose="020B0604020202020204" pitchFamily="34" charset="0"/>
                  <a:sym typeface="+mn-lt"/>
                </a:rPr>
                <a:t>TRUNG THỰC</a:t>
              </a:r>
              <a:endParaRPr lang="zh-CN" altLang="en-US" sz="3600" dirty="0">
                <a:ln>
                  <a:solidFill>
                    <a:schemeClr val="accent2">
                      <a:lumMod val="75000"/>
                    </a:schemeClr>
                  </a:solidFill>
                </a:ln>
                <a:noFill/>
                <a:latin typeface="Arial" panose="020B0604020202020204" pitchFamily="34" charset="0"/>
                <a:cs typeface="Arial" panose="020B0604020202020204" pitchFamily="34" charset="0"/>
                <a:sym typeface="+mn-lt"/>
              </a:endParaRPr>
            </a:p>
          </p:txBody>
        </p:sp>
        <p:sp>
          <p:nvSpPr>
            <p:cNvPr id="96" name="文本框 95"/>
            <p:cNvSpPr txBox="1"/>
            <p:nvPr/>
          </p:nvSpPr>
          <p:spPr>
            <a:xfrm>
              <a:off x="2230218" y="2760112"/>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Times New Roman" panose="02020603050405020304" pitchFamily="18" charset="0"/>
                  <a:cs typeface="Times New Roman" panose="02020603050405020304" pitchFamily="18" charset="0"/>
                  <a:sym typeface="+mn-lt"/>
                </a:rPr>
                <a:t>TRUNG THỰC</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99" name="组合 98"/>
          <p:cNvGrpSpPr/>
          <p:nvPr/>
        </p:nvGrpSpPr>
        <p:grpSpPr>
          <a:xfrm>
            <a:off x="3494728" y="1585159"/>
            <a:ext cx="2152813" cy="942923"/>
            <a:chOff x="3289855" y="1815065"/>
            <a:chExt cx="2152813" cy="942923"/>
          </a:xfrm>
        </p:grpSpPr>
        <p:sp>
          <p:nvSpPr>
            <p:cNvPr id="94" name="矩形 93"/>
            <p:cNvSpPr/>
            <p:nvPr/>
          </p:nvSpPr>
          <p:spPr>
            <a:xfrm>
              <a:off x="3295926" y="1815065"/>
              <a:ext cx="2146742" cy="923330"/>
            </a:xfrm>
            <a:prstGeom prst="rect">
              <a:avLst/>
            </a:prstGeom>
          </p:spPr>
          <p:txBody>
            <a:bodyPr wrap="none">
              <a:spAutoFit/>
            </a:bodyPr>
            <a:lstStyle/>
            <a:p>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mn-lt"/>
                </a:rPr>
                <a:t>BÀI 2.</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mn-lt"/>
              </a:endParaRPr>
            </a:p>
          </p:txBody>
        </p:sp>
        <p:sp>
          <p:nvSpPr>
            <p:cNvPr id="97" name="矩形 96"/>
            <p:cNvSpPr/>
            <p:nvPr/>
          </p:nvSpPr>
          <p:spPr>
            <a:xfrm>
              <a:off x="3289855" y="1828061"/>
              <a:ext cx="2146742" cy="923330"/>
            </a:xfrm>
            <a:prstGeom prst="rect">
              <a:avLst/>
            </a:prstGeom>
          </p:spPr>
          <p:txBody>
            <a:bodyPr wrap="none">
              <a:spAutoFit/>
            </a:bodyPr>
            <a:lstStyle/>
            <a:p>
              <a:r>
                <a:rPr lang="en-US" altLang="zh-CN" sz="5400" b="1" dirty="0">
                  <a:ln>
                    <a:solidFill>
                      <a:schemeClr val="accent2">
                        <a:lumMod val="75000"/>
                      </a:schemeClr>
                    </a:solidFill>
                  </a:ln>
                  <a:noFill/>
                  <a:latin typeface="Arial" panose="020B0604020202020204" pitchFamily="34" charset="0"/>
                  <a:cs typeface="Arial" panose="020B0604020202020204" pitchFamily="34" charset="0"/>
                  <a:sym typeface="+mn-lt"/>
                </a:rPr>
                <a:t>BÀI 2.</a:t>
              </a:r>
              <a:endParaRPr lang="zh-CN" altLang="en-US" sz="4800" b="1" dirty="0">
                <a:ln>
                  <a:solidFill>
                    <a:schemeClr val="accent2">
                      <a:lumMod val="75000"/>
                    </a:schemeClr>
                  </a:solidFill>
                </a:ln>
                <a:noFill/>
                <a:latin typeface="Arial" panose="020B0604020202020204" pitchFamily="34" charset="0"/>
                <a:cs typeface="Arial" panose="020B0604020202020204" pitchFamily="34" charset="0"/>
                <a:sym typeface="+mn-lt"/>
              </a:endParaRPr>
            </a:p>
          </p:txBody>
        </p:sp>
        <p:sp>
          <p:nvSpPr>
            <p:cNvPr id="98" name="矩形 97"/>
            <p:cNvSpPr/>
            <p:nvPr/>
          </p:nvSpPr>
          <p:spPr>
            <a:xfrm>
              <a:off x="3292995" y="1834658"/>
              <a:ext cx="2146742" cy="923330"/>
            </a:xfrm>
            <a:prstGeom prst="rect">
              <a:avLst/>
            </a:prstGeom>
          </p:spPr>
          <p:txBody>
            <a:bodyPr wrap="none">
              <a:spAutoFit/>
            </a:bodyPr>
            <a:lstStyle/>
            <a:p>
              <a:r>
                <a:rPr lang="en-US" altLang="zh-CN" sz="5400" b="1" dirty="0">
                  <a:solidFill>
                    <a:srgbClr val="FF6600"/>
                  </a:solidFill>
                  <a:latin typeface="Times New Roman" panose="02020603050405020304" pitchFamily="18" charset="0"/>
                  <a:cs typeface="Times New Roman" panose="02020603050405020304" pitchFamily="18" charset="0"/>
                  <a:sym typeface="+mn-lt"/>
                </a:rPr>
                <a:t>BÀI 2.</a:t>
              </a:r>
              <a:endParaRPr lang="zh-CN" altLang="en-US" sz="4800" b="1"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187707595"/>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67"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1+#ppt_w/2"/>
                                          </p:val>
                                        </p:tav>
                                        <p:tav tm="100000">
                                          <p:val>
                                            <p:strVal val="#ppt_x"/>
                                          </p:val>
                                        </p:tav>
                                      </p:tavLst>
                                    </p:anim>
                                    <p:anim calcmode="lin" valueType="num">
                                      <p:cBhvr additive="base">
                                        <p:cTn id="8" dur="5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anim calcmode="lin" valueType="num">
                                      <p:cBhvr>
                                        <p:cTn id="23" dur="500" fill="hold"/>
                                        <p:tgtEl>
                                          <p:spTgt spid="82"/>
                                        </p:tgtEl>
                                        <p:attrNameLst>
                                          <p:attrName>ppt_x</p:attrName>
                                        </p:attrNameLst>
                                      </p:cBhvr>
                                      <p:tavLst>
                                        <p:tav tm="0">
                                          <p:val>
                                            <p:strVal val="#ppt_x"/>
                                          </p:val>
                                        </p:tav>
                                        <p:tav tm="100000">
                                          <p:val>
                                            <p:strVal val="#ppt_x"/>
                                          </p:val>
                                        </p:tav>
                                      </p:tavLst>
                                    </p:anim>
                                    <p:anim calcmode="lin" valueType="num">
                                      <p:cBhvr>
                                        <p:cTn id="24" dur="5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childTnLst>
                          </p:cTn>
                        </p:par>
                        <p:par>
                          <p:cTn id="36" fill="hold">
                            <p:stCondLst>
                              <p:cond delay="3000"/>
                            </p:stCondLst>
                            <p:childTnLst>
                              <p:par>
                                <p:cTn id="37" presetID="8" presetClass="emph" presetSubtype="0" fill="hold" nodeType="afterEffect">
                                  <p:stCondLst>
                                    <p:cond delay="0"/>
                                  </p:stCondLst>
                                  <p:childTnLst>
                                    <p:animRot by="21600000">
                                      <p:cBhvr>
                                        <p:cTn id="38" dur="5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500"/>
                                        <p:tgtEl>
                                          <p:spTgt spid="108"/>
                                        </p:tgtEl>
                                      </p:cBhvr>
                                    </p:animEffect>
                                    <p:anim calcmode="lin" valueType="num">
                                      <p:cBhvr>
                                        <p:cTn id="48" dur="500" fill="hold"/>
                                        <p:tgtEl>
                                          <p:spTgt spid="108"/>
                                        </p:tgtEl>
                                        <p:attrNameLst>
                                          <p:attrName>ppt_x</p:attrName>
                                        </p:attrNameLst>
                                      </p:cBhvr>
                                      <p:tavLst>
                                        <p:tav tm="0">
                                          <p:val>
                                            <p:strVal val="#ppt_x"/>
                                          </p:val>
                                        </p:tav>
                                        <p:tav tm="100000">
                                          <p:val>
                                            <p:strVal val="#ppt_x"/>
                                          </p:val>
                                        </p:tav>
                                      </p:tavLst>
                                    </p:anim>
                                    <p:anim calcmode="lin" valueType="num">
                                      <p:cBhvr>
                                        <p:cTn id="49" dur="5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anim calcmode="lin" valueType="num">
                                      <p:cBhvr>
                                        <p:cTn id="53" dur="500" fill="hold"/>
                                        <p:tgtEl>
                                          <p:spTgt spid="27"/>
                                        </p:tgtEl>
                                        <p:attrNameLst>
                                          <p:attrName>ppt_x</p:attrName>
                                        </p:attrNameLst>
                                      </p:cBhvr>
                                      <p:tavLst>
                                        <p:tav tm="0">
                                          <p:val>
                                            <p:strVal val="#ppt_x"/>
                                          </p:val>
                                        </p:tav>
                                        <p:tav tm="100000">
                                          <p:val>
                                            <p:strVal val="#ppt_x"/>
                                          </p:val>
                                        </p:tav>
                                      </p:tavLst>
                                    </p:anim>
                                    <p:anim calcmode="lin" valueType="num">
                                      <p:cBhvr>
                                        <p:cTn id="54" dur="5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anim calcmode="lin" valueType="num">
                                      <p:cBhvr>
                                        <p:cTn id="60" dur="500" fill="hold"/>
                                        <p:tgtEl>
                                          <p:spTgt spid="2"/>
                                        </p:tgtEl>
                                        <p:attrNameLst>
                                          <p:attrName>ppt_x</p:attrName>
                                        </p:attrNameLst>
                                      </p:cBhvr>
                                      <p:tavLst>
                                        <p:tav tm="0">
                                          <p:val>
                                            <p:fltVal val="0.5"/>
                                          </p:val>
                                        </p:tav>
                                        <p:tav tm="100000">
                                          <p:val>
                                            <p:strVal val="#ppt_x"/>
                                          </p:val>
                                        </p:tav>
                                      </p:tavLst>
                                    </p:anim>
                                    <p:anim calcmode="lin" valueType="num">
                                      <p:cBhvr>
                                        <p:cTn id="61" dur="50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500" fill="hold"/>
                                        <p:tgtEl>
                                          <p:spTgt spid="99"/>
                                        </p:tgtEl>
                                        <p:attrNameLst>
                                          <p:attrName>ppt_w</p:attrName>
                                        </p:attrNameLst>
                                      </p:cBhvr>
                                      <p:tavLst>
                                        <p:tav tm="0">
                                          <p:val>
                                            <p:fltVal val="0"/>
                                          </p:val>
                                        </p:tav>
                                        <p:tav tm="100000">
                                          <p:val>
                                            <p:strVal val="#ppt_w"/>
                                          </p:val>
                                        </p:tav>
                                      </p:tavLst>
                                    </p:anim>
                                    <p:anim calcmode="lin" valueType="num">
                                      <p:cBhvr>
                                        <p:cTn id="65" dur="500" fill="hold"/>
                                        <p:tgtEl>
                                          <p:spTgt spid="99"/>
                                        </p:tgtEl>
                                        <p:attrNameLst>
                                          <p:attrName>ppt_h</p:attrName>
                                        </p:attrNameLst>
                                      </p:cBhvr>
                                      <p:tavLst>
                                        <p:tav tm="0">
                                          <p:val>
                                            <p:fltVal val="0"/>
                                          </p:val>
                                        </p:tav>
                                        <p:tav tm="100000">
                                          <p:val>
                                            <p:strVal val="#ppt_h"/>
                                          </p:val>
                                        </p:tav>
                                      </p:tavLst>
                                    </p:anim>
                                    <p:animEffect transition="in" filter="fade">
                                      <p:cBhvr>
                                        <p:cTn id="66" dur="5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500" fill="hold"/>
                                        <p:tgtEl>
                                          <p:spTgt spid="100"/>
                                        </p:tgtEl>
                                        <p:attrNameLst>
                                          <p:attrName>ppt_w</p:attrName>
                                        </p:attrNameLst>
                                      </p:cBhvr>
                                      <p:tavLst>
                                        <p:tav tm="0">
                                          <p:val>
                                            <p:fltVal val="0"/>
                                          </p:val>
                                        </p:tav>
                                        <p:tav tm="100000">
                                          <p:val>
                                            <p:strVal val="#ppt_w"/>
                                          </p:val>
                                        </p:tav>
                                      </p:tavLst>
                                    </p:anim>
                                    <p:anim calcmode="lin" valueType="num">
                                      <p:cBhvr>
                                        <p:cTn id="70" dur="500" fill="hold"/>
                                        <p:tgtEl>
                                          <p:spTgt spid="100"/>
                                        </p:tgtEl>
                                        <p:attrNameLst>
                                          <p:attrName>ppt_h</p:attrName>
                                        </p:attrNameLst>
                                      </p:cBhvr>
                                      <p:tavLst>
                                        <p:tav tm="0">
                                          <p:val>
                                            <p:fltVal val="0"/>
                                          </p:val>
                                        </p:tav>
                                        <p:tav tm="100000">
                                          <p:val>
                                            <p:strVal val="#ppt_h"/>
                                          </p:val>
                                        </p:tav>
                                      </p:tavLst>
                                    </p:anim>
                                    <p:animEffect transition="in" filter="fade">
                                      <p:cBhvr>
                                        <p:cTn id="71" dur="5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500"/>
                                        <p:tgtEl>
                                          <p:spTgt spid="99"/>
                                        </p:tgtEl>
                                      </p:cBhvr>
                                    </p:animEffect>
                                    <p:anim calcmode="lin" valueType="num">
                                      <p:cBhvr>
                                        <p:cTn id="81" dur="500" fill="hold"/>
                                        <p:tgtEl>
                                          <p:spTgt spid="99"/>
                                        </p:tgtEl>
                                        <p:attrNameLst>
                                          <p:attrName>ppt_x</p:attrName>
                                        </p:attrNameLst>
                                      </p:cBhvr>
                                      <p:tavLst>
                                        <p:tav tm="0">
                                          <p:val>
                                            <p:strVal val="#ppt_x"/>
                                          </p:val>
                                        </p:tav>
                                        <p:tav tm="100000">
                                          <p:val>
                                            <p:strVal val="#ppt_x"/>
                                          </p:val>
                                        </p:tav>
                                      </p:tavLst>
                                    </p:anim>
                                    <p:anim calcmode="lin" valueType="num">
                                      <p:cBhvr>
                                        <p:cTn id="82" dur="450" decel="100000" fill="hold"/>
                                        <p:tgtEl>
                                          <p:spTgt spid="99"/>
                                        </p:tgtEl>
                                        <p:attrNameLst>
                                          <p:attrName>ppt_y</p:attrName>
                                        </p:attrNameLst>
                                      </p:cBhvr>
                                      <p:tavLst>
                                        <p:tav tm="0">
                                          <p:val>
                                            <p:strVal val="#ppt_y+1"/>
                                          </p:val>
                                        </p:tav>
                                        <p:tav tm="100000">
                                          <p:val>
                                            <p:strVal val="#ppt_y-.03"/>
                                          </p:val>
                                        </p:tav>
                                      </p:tavLst>
                                    </p:anim>
                                    <p:anim calcmode="lin" valueType="num">
                                      <p:cBhvr>
                                        <p:cTn id="83" dur="1" accel="100000" fill="hold">
                                          <p:stCondLst>
                                            <p:cond delay="499"/>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500"/>
                                        <p:tgtEl>
                                          <p:spTgt spid="100"/>
                                        </p:tgtEl>
                                      </p:cBhvr>
                                    </p:animEffect>
                                    <p:anim calcmode="lin" valueType="num">
                                      <p:cBhvr>
                                        <p:cTn id="87" dur="500" fill="hold"/>
                                        <p:tgtEl>
                                          <p:spTgt spid="100"/>
                                        </p:tgtEl>
                                        <p:attrNameLst>
                                          <p:attrName>ppt_x</p:attrName>
                                        </p:attrNameLst>
                                      </p:cBhvr>
                                      <p:tavLst>
                                        <p:tav tm="0">
                                          <p:val>
                                            <p:strVal val="#ppt_x"/>
                                          </p:val>
                                        </p:tav>
                                        <p:tav tm="100000">
                                          <p:val>
                                            <p:strVal val="#ppt_x"/>
                                          </p:val>
                                        </p:tav>
                                      </p:tavLst>
                                    </p:anim>
                                    <p:anim calcmode="lin" valueType="num">
                                      <p:cBhvr>
                                        <p:cTn id="88" dur="450" decel="100000" fill="hold"/>
                                        <p:tgtEl>
                                          <p:spTgt spid="100"/>
                                        </p:tgtEl>
                                        <p:attrNameLst>
                                          <p:attrName>ppt_y</p:attrName>
                                        </p:attrNameLst>
                                      </p:cBhvr>
                                      <p:tavLst>
                                        <p:tav tm="0">
                                          <p:val>
                                            <p:strVal val="#ppt_y+1"/>
                                          </p:val>
                                        </p:tav>
                                        <p:tav tm="100000">
                                          <p:val>
                                            <p:strVal val="#ppt_y-.03"/>
                                          </p:val>
                                        </p:tav>
                                      </p:tavLst>
                                    </p:anim>
                                    <p:anim calcmode="lin" valueType="num">
                                      <p:cBhvr>
                                        <p:cTn id="89" dur="1" accel="100000" fill="hold">
                                          <p:stCondLst>
                                            <p:cond delay="499"/>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8548" y="127707"/>
            <a:ext cx="878249" cy="1069432"/>
          </a:xfrm>
          <a:prstGeom prst="rect">
            <a:avLst/>
          </a:prstGeom>
        </p:spPr>
      </p:pic>
      <p:graphicFrame>
        <p:nvGraphicFramePr>
          <p:cNvPr id="10" name="Diagram 9"/>
          <p:cNvGraphicFramePr/>
          <p:nvPr>
            <p:extLst>
              <p:ext uri="{D42A27DB-BD31-4B8C-83A1-F6EECF244321}">
                <p14:modId xmlns:p14="http://schemas.microsoft.com/office/powerpoint/2010/main" val="1860976836"/>
              </p:ext>
            </p:extLst>
          </p:nvPr>
        </p:nvGraphicFramePr>
        <p:xfrm>
          <a:off x="170120" y="-42530"/>
          <a:ext cx="8910084" cy="4996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3894695"/>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graphicEl>
                                              <a:dgm id="{1013E940-5F0B-4393-AFA3-DA85BDBB1A8F}"/>
                                            </p:graphicEl>
                                          </p:spTgt>
                                        </p:tgtEl>
                                        <p:attrNameLst>
                                          <p:attrName>style.visibility</p:attrName>
                                        </p:attrNameLst>
                                      </p:cBhvr>
                                      <p:to>
                                        <p:strVal val="visible"/>
                                      </p:to>
                                    </p:set>
                                    <p:animEffect transition="in" filter="barn(inVertical)">
                                      <p:cBhvr>
                                        <p:cTn id="14" dur="500"/>
                                        <p:tgtEl>
                                          <p:spTgt spid="10">
                                            <p:graphicEl>
                                              <a:dgm id="{1013E940-5F0B-4393-AFA3-DA85BDBB1A8F}"/>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graphicEl>
                                              <a:dgm id="{9AD49F01-BB82-4567-876C-1F3A77696150}"/>
                                            </p:graphicEl>
                                          </p:spTgt>
                                        </p:tgtEl>
                                        <p:attrNameLst>
                                          <p:attrName>style.visibility</p:attrName>
                                        </p:attrNameLst>
                                      </p:cBhvr>
                                      <p:to>
                                        <p:strVal val="visible"/>
                                      </p:to>
                                    </p:set>
                                    <p:animEffect transition="in" filter="barn(inVertical)">
                                      <p:cBhvr>
                                        <p:cTn id="19" dur="500"/>
                                        <p:tgtEl>
                                          <p:spTgt spid="10">
                                            <p:graphicEl>
                                              <a:dgm id="{9AD49F01-BB82-4567-876C-1F3A77696150}"/>
                                            </p:graphic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graphicEl>
                                              <a:dgm id="{8FCCCB7C-7138-46BE-BAC0-97886545A729}"/>
                                            </p:graphicEl>
                                          </p:spTgt>
                                        </p:tgtEl>
                                        <p:attrNameLst>
                                          <p:attrName>style.visibility</p:attrName>
                                        </p:attrNameLst>
                                      </p:cBhvr>
                                      <p:to>
                                        <p:strVal val="visible"/>
                                      </p:to>
                                    </p:set>
                                    <p:animEffect transition="in" filter="barn(inVertical)">
                                      <p:cBhvr>
                                        <p:cTn id="22" dur="500"/>
                                        <p:tgtEl>
                                          <p:spTgt spid="10">
                                            <p:graphicEl>
                                              <a:dgm id="{8FCCCB7C-7138-46BE-BAC0-97886545A72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graphicEl>
                                              <a:dgm id="{CED66F73-8291-4561-9487-92E76E495534}"/>
                                            </p:graphicEl>
                                          </p:spTgt>
                                        </p:tgtEl>
                                        <p:attrNameLst>
                                          <p:attrName>style.visibility</p:attrName>
                                        </p:attrNameLst>
                                      </p:cBhvr>
                                      <p:to>
                                        <p:strVal val="visible"/>
                                      </p:to>
                                    </p:set>
                                    <p:animEffect transition="in" filter="barn(inVertical)">
                                      <p:cBhvr>
                                        <p:cTn id="27" dur="500"/>
                                        <p:tgtEl>
                                          <p:spTgt spid="10">
                                            <p:graphicEl>
                                              <a:dgm id="{CED66F73-8291-4561-9487-92E76E495534}"/>
                                            </p:graphic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graphicEl>
                                              <a:dgm id="{C47F144A-3F91-4BAB-AB24-FCC30A118A04}"/>
                                            </p:graphicEl>
                                          </p:spTgt>
                                        </p:tgtEl>
                                        <p:attrNameLst>
                                          <p:attrName>style.visibility</p:attrName>
                                        </p:attrNameLst>
                                      </p:cBhvr>
                                      <p:to>
                                        <p:strVal val="visible"/>
                                      </p:to>
                                    </p:set>
                                    <p:animEffect transition="in" filter="barn(inVertical)">
                                      <p:cBhvr>
                                        <p:cTn id="30" dur="500"/>
                                        <p:tgtEl>
                                          <p:spTgt spid="10">
                                            <p:graphicEl>
                                              <a:dgm id="{C47F144A-3F91-4BAB-AB24-FCC30A118A04}"/>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graphicEl>
                                              <a:dgm id="{64E6C83A-6FBF-4EAB-90A6-2D7982A1FF71}"/>
                                            </p:graphicEl>
                                          </p:spTgt>
                                        </p:tgtEl>
                                        <p:attrNameLst>
                                          <p:attrName>style.visibility</p:attrName>
                                        </p:attrNameLst>
                                      </p:cBhvr>
                                      <p:to>
                                        <p:strVal val="visible"/>
                                      </p:to>
                                    </p:set>
                                    <p:animEffect transition="in" filter="barn(inVertical)">
                                      <p:cBhvr>
                                        <p:cTn id="35" dur="500"/>
                                        <p:tgtEl>
                                          <p:spTgt spid="10">
                                            <p:graphicEl>
                                              <a:dgm id="{64E6C83A-6FBF-4EAB-90A6-2D7982A1FF71}"/>
                                            </p:graphic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graphicEl>
                                              <a:dgm id="{2B1A8D18-1246-40C8-929E-886CF839FDE1}"/>
                                            </p:graphicEl>
                                          </p:spTgt>
                                        </p:tgtEl>
                                        <p:attrNameLst>
                                          <p:attrName>style.visibility</p:attrName>
                                        </p:attrNameLst>
                                      </p:cBhvr>
                                      <p:to>
                                        <p:strVal val="visible"/>
                                      </p:to>
                                    </p:set>
                                    <p:animEffect transition="in" filter="barn(inVertical)">
                                      <p:cBhvr>
                                        <p:cTn id="38" dur="500"/>
                                        <p:tgtEl>
                                          <p:spTgt spid="10">
                                            <p:graphicEl>
                                              <a:dgm id="{2B1A8D18-1246-40C8-929E-886CF839FD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6" name="组合 25"/>
          <p:cNvGrpSpPr/>
          <p:nvPr/>
        </p:nvGrpSpPr>
        <p:grpSpPr>
          <a:xfrm>
            <a:off x="2339765" y="-11018"/>
            <a:ext cx="4484663" cy="1883543"/>
            <a:chOff x="2571122" y="-11017"/>
            <a:chExt cx="4027385" cy="169148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1566"/>
            <a:stretch/>
          </p:blipFill>
          <p:spPr>
            <a:xfrm>
              <a:off x="2571122" y="-11017"/>
              <a:ext cx="4027385" cy="1691488"/>
            </a:xfrm>
            <a:prstGeom prst="rect">
              <a:avLst/>
            </a:prstGeom>
          </p:spPr>
        </p:pic>
        <p:sp>
          <p:nvSpPr>
            <p:cNvPr id="63" name="任意多边形 62"/>
            <p:cNvSpPr/>
            <p:nvPr/>
          </p:nvSpPr>
          <p:spPr>
            <a:xfrm>
              <a:off x="3545323" y="-11017"/>
              <a:ext cx="2016389" cy="929518"/>
            </a:xfrm>
            <a:custGeom>
              <a:avLst/>
              <a:gdLst>
                <a:gd name="connsiteX0" fmla="*/ 0 w 2016389"/>
                <a:gd name="connsiteY0" fmla="*/ 0 h 929518"/>
                <a:gd name="connsiteX1" fmla="*/ 2016389 w 2016389"/>
                <a:gd name="connsiteY1" fmla="*/ 0 h 929518"/>
                <a:gd name="connsiteX2" fmla="*/ 2004547 w 2016389"/>
                <a:gd name="connsiteY2" fmla="*/ 117467 h 929518"/>
                <a:gd name="connsiteX3" fmla="*/ 1008194 w 2016389"/>
                <a:gd name="connsiteY3" fmla="*/ 929518 h 929518"/>
                <a:gd name="connsiteX4" fmla="*/ 11841 w 2016389"/>
                <a:gd name="connsiteY4" fmla="*/ 117467 h 9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389" h="929518">
                  <a:moveTo>
                    <a:pt x="0" y="0"/>
                  </a:moveTo>
                  <a:lnTo>
                    <a:pt x="2016389" y="0"/>
                  </a:lnTo>
                  <a:lnTo>
                    <a:pt x="2004547" y="117467"/>
                  </a:lnTo>
                  <a:cubicBezTo>
                    <a:pt x="1909714" y="580904"/>
                    <a:pt x="1499666" y="929518"/>
                    <a:pt x="1008194" y="929518"/>
                  </a:cubicBezTo>
                  <a:cubicBezTo>
                    <a:pt x="516722" y="929518"/>
                    <a:pt x="106674" y="580904"/>
                    <a:pt x="11841" y="1174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7" name="组合 26"/>
          <p:cNvGrpSpPr/>
          <p:nvPr/>
        </p:nvGrpSpPr>
        <p:grpSpPr>
          <a:xfrm>
            <a:off x="716204" y="3306223"/>
            <a:ext cx="899445" cy="1591951"/>
            <a:chOff x="1135318" y="3435861"/>
            <a:chExt cx="727695" cy="1297460"/>
          </a:xfrm>
        </p:grpSpPr>
        <p:sp>
          <p:nvSpPr>
            <p:cNvPr id="31" name="任意多边形 30"/>
            <p:cNvSpPr/>
            <p:nvPr/>
          </p:nvSpPr>
          <p:spPr>
            <a:xfrm>
              <a:off x="1198333" y="3435861"/>
              <a:ext cx="222543" cy="1297460"/>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3" name="组合 42"/>
            <p:cNvGrpSpPr/>
            <p:nvPr/>
          </p:nvGrpSpPr>
          <p:grpSpPr>
            <a:xfrm rot="2799594" flipH="1">
              <a:off x="1311940" y="3686900"/>
              <a:ext cx="374451" cy="727695"/>
              <a:chOff x="1403445" y="-3477919"/>
              <a:chExt cx="1048883" cy="2455261"/>
            </a:xfrm>
          </p:grpSpPr>
          <p:sp>
            <p:nvSpPr>
              <p:cNvPr id="44" name="任意多边形 43"/>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任意多边形 44"/>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8" name="组合 27"/>
          <p:cNvGrpSpPr/>
          <p:nvPr/>
        </p:nvGrpSpPr>
        <p:grpSpPr>
          <a:xfrm>
            <a:off x="2332350" y="3224593"/>
            <a:ext cx="1425393" cy="1816769"/>
            <a:chOff x="2598800" y="3634808"/>
            <a:chExt cx="1083686" cy="1349498"/>
          </a:xfrm>
        </p:grpSpPr>
        <p:sp>
          <p:nvSpPr>
            <p:cNvPr id="32" name="任意多边形 31"/>
            <p:cNvSpPr/>
            <p:nvPr/>
          </p:nvSpPr>
          <p:spPr>
            <a:xfrm>
              <a:off x="3433800" y="3634808"/>
              <a:ext cx="248686" cy="1349498"/>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rot="17656456">
              <a:off x="2830273" y="3854729"/>
              <a:ext cx="490740" cy="953686"/>
              <a:chOff x="1403445" y="-3477919"/>
              <a:chExt cx="1048883" cy="2455261"/>
            </a:xfrm>
          </p:grpSpPr>
          <p:sp>
            <p:nvSpPr>
              <p:cNvPr id="47" name="任意多边形 4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9" name="组合 28"/>
          <p:cNvGrpSpPr/>
          <p:nvPr/>
        </p:nvGrpSpPr>
        <p:grpSpPr>
          <a:xfrm>
            <a:off x="5345857" y="3329036"/>
            <a:ext cx="1435723" cy="1769451"/>
            <a:chOff x="5375189" y="3719384"/>
            <a:chExt cx="1148102" cy="1399280"/>
          </a:xfrm>
        </p:grpSpPr>
        <p:sp>
          <p:nvSpPr>
            <p:cNvPr id="34" name="任意多边形 33"/>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p:cNvGrpSpPr/>
            <p:nvPr/>
          </p:nvGrpSpPr>
          <p:grpSpPr>
            <a:xfrm rot="3943544" flipH="1">
              <a:off x="5801078" y="3839658"/>
              <a:ext cx="490740" cy="953686"/>
              <a:chOff x="1403445" y="-3477919"/>
              <a:chExt cx="1048883" cy="2455261"/>
            </a:xfrm>
          </p:grpSpPr>
          <p:sp>
            <p:nvSpPr>
              <p:cNvPr id="53" name="任意多边形 52"/>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任意多边形 53"/>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33" name="组合 32"/>
          <p:cNvGrpSpPr/>
          <p:nvPr/>
        </p:nvGrpSpPr>
        <p:grpSpPr>
          <a:xfrm>
            <a:off x="7680491" y="3204606"/>
            <a:ext cx="970201" cy="1484989"/>
            <a:chOff x="7520996" y="3429206"/>
            <a:chExt cx="806183" cy="1260389"/>
          </a:xfrm>
        </p:grpSpPr>
        <p:sp>
          <p:nvSpPr>
            <p:cNvPr id="35" name="任意多边形 34"/>
            <p:cNvSpPr/>
            <p:nvPr/>
          </p:nvSpPr>
          <p:spPr>
            <a:xfrm>
              <a:off x="7520996" y="3429206"/>
              <a:ext cx="328176" cy="1260389"/>
            </a:xfrm>
            <a:custGeom>
              <a:avLst/>
              <a:gdLst>
                <a:gd name="connsiteX0" fmla="*/ 45081 w 328176"/>
                <a:gd name="connsiteY0" fmla="*/ 0 h 1260389"/>
                <a:gd name="connsiteX1" fmla="*/ 20367 w 328176"/>
                <a:gd name="connsiteY1" fmla="*/ 568411 h 1260389"/>
                <a:gd name="connsiteX2" fmla="*/ 304573 w 328176"/>
                <a:gd name="connsiteY2" fmla="*/ 1037967 h 1260389"/>
                <a:gd name="connsiteX3" fmla="*/ 292216 w 328176"/>
                <a:gd name="connsiteY3" fmla="*/ 1260389 h 1260389"/>
              </a:gdLst>
              <a:ahLst/>
              <a:cxnLst>
                <a:cxn ang="0">
                  <a:pos x="connsiteX0" y="connsiteY0"/>
                </a:cxn>
                <a:cxn ang="0">
                  <a:pos x="connsiteX1" y="connsiteY1"/>
                </a:cxn>
                <a:cxn ang="0">
                  <a:pos x="connsiteX2" y="connsiteY2"/>
                </a:cxn>
                <a:cxn ang="0">
                  <a:pos x="connsiteX3" y="connsiteY3"/>
                </a:cxn>
              </a:cxnLst>
              <a:rect l="l" t="t" r="r" b="b"/>
              <a:pathLst>
                <a:path w="328176" h="1260389">
                  <a:moveTo>
                    <a:pt x="45081" y="0"/>
                  </a:moveTo>
                  <a:cubicBezTo>
                    <a:pt x="11099" y="197708"/>
                    <a:pt x="-22882" y="395417"/>
                    <a:pt x="20367" y="568411"/>
                  </a:cubicBezTo>
                  <a:cubicBezTo>
                    <a:pt x="63616" y="741405"/>
                    <a:pt x="259265" y="922637"/>
                    <a:pt x="304573" y="1037967"/>
                  </a:cubicBezTo>
                  <a:cubicBezTo>
                    <a:pt x="349881" y="1153297"/>
                    <a:pt x="321048" y="1206843"/>
                    <a:pt x="292216" y="1260389"/>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rot="2799594" flipH="1">
              <a:off x="7776106" y="3648472"/>
              <a:ext cx="374451" cy="727695"/>
              <a:chOff x="1403445" y="-3477919"/>
              <a:chExt cx="1048883" cy="2455261"/>
            </a:xfrm>
          </p:grpSpPr>
          <p:sp>
            <p:nvSpPr>
              <p:cNvPr id="56" name="任意多边形 55"/>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任意多边形 56"/>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30889" t="27748" r="21866"/>
          <a:stretch/>
        </p:blipFill>
        <p:spPr>
          <a:xfrm>
            <a:off x="6598506" y="-3022"/>
            <a:ext cx="2545493" cy="2463792"/>
          </a:xfrm>
          <a:prstGeom prst="rect">
            <a:avLst/>
          </a:prstGeom>
        </p:spPr>
      </p:pic>
      <p:sp>
        <p:nvSpPr>
          <p:cNvPr id="62" name="矩形 61"/>
          <p:cNvSpPr/>
          <p:nvPr/>
        </p:nvSpPr>
        <p:spPr>
          <a:xfrm>
            <a:off x="3477333" y="20508"/>
            <a:ext cx="2172390" cy="646331"/>
          </a:xfrm>
          <a:prstGeom prst="rect">
            <a:avLst/>
          </a:prstGeom>
        </p:spPr>
        <p:txBody>
          <a:bodyPr wrap="none">
            <a:spAutoFit/>
          </a:bodyPr>
          <a:lstStyle/>
          <a:p>
            <a:r>
              <a:rPr lang="en-US" altLang="zh-CN" sz="3600" b="1" dirty="0">
                <a:solidFill>
                  <a:srgbClr val="FF6600"/>
                </a:solidFill>
                <a:latin typeface="Times New Roman" panose="02020603050405020304" pitchFamily="18" charset="0"/>
                <a:cs typeface="Times New Roman" panose="02020603050405020304" pitchFamily="18" charset="0"/>
                <a:sym typeface="+mn-lt"/>
              </a:rPr>
              <a:t>BÀI HỌC</a:t>
            </a:r>
            <a:endParaRPr lang="zh-CN" altLang="en-US" sz="3200" b="1" dirty="0">
              <a:solidFill>
                <a:srgbClr val="FF6600"/>
              </a:solidFill>
              <a:latin typeface="Times New Roman" panose="02020603050405020304" pitchFamily="18" charset="0"/>
              <a:cs typeface="Times New Roman" panose="02020603050405020304" pitchFamily="18" charset="0"/>
              <a:sym typeface="+mn-lt"/>
            </a:endParaRPr>
          </a:p>
        </p:txBody>
      </p:sp>
      <p:grpSp>
        <p:nvGrpSpPr>
          <p:cNvPr id="5" name="组合 4"/>
          <p:cNvGrpSpPr/>
          <p:nvPr/>
        </p:nvGrpSpPr>
        <p:grpSpPr>
          <a:xfrm>
            <a:off x="2200608" y="1655630"/>
            <a:ext cx="2566478" cy="2277864"/>
            <a:chOff x="2713578" y="2460770"/>
            <a:chExt cx="1951221" cy="1692000"/>
          </a:xfrm>
        </p:grpSpPr>
        <p:grpSp>
          <p:nvGrpSpPr>
            <p:cNvPr id="17" name="组合 16"/>
            <p:cNvGrpSpPr>
              <a:grpSpLocks noChangeAspect="1"/>
            </p:cNvGrpSpPr>
            <p:nvPr/>
          </p:nvGrpSpPr>
          <p:grpSpPr>
            <a:xfrm>
              <a:off x="2713578" y="24607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sym typeface="+mn-lt"/>
                </a:endParaRPr>
              </a:p>
            </p:txBody>
          </p:sp>
        </p:grpSp>
        <p:sp>
          <p:nvSpPr>
            <p:cNvPr id="37" name="文本框 36"/>
            <p:cNvSpPr txBox="1"/>
            <p:nvPr/>
          </p:nvSpPr>
          <p:spPr>
            <a:xfrm>
              <a:off x="2926719" y="3032027"/>
              <a:ext cx="1491753" cy="525819"/>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altLang="zh-CN" sz="2000" dirty="0">
                  <a:pattFill prst="ltDnDiag">
                    <a:fgClr>
                      <a:srgbClr val="8CB823"/>
                    </a:fgClr>
                    <a:bgClr>
                      <a:srgbClr val="4CA420"/>
                    </a:bgClr>
                  </a:patt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NỘI DUNG</a:t>
              </a:r>
            </a:p>
            <a:p>
              <a:r>
                <a:rPr lang="en-US" altLang="zh-CN" sz="2000" dirty="0">
                  <a:pattFill prst="ltDnDiag">
                    <a:fgClr>
                      <a:srgbClr val="8CB823"/>
                    </a:fgClr>
                    <a:bgClr>
                      <a:srgbClr val="4CA420"/>
                    </a:bgClr>
                  </a:patt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BÀI HỌC</a:t>
              </a:r>
              <a:endParaRPr lang="zh-CN" altLang="en-US" sz="2000" dirty="0">
                <a:pattFill prst="ltDnDiag">
                  <a:fgClr>
                    <a:srgbClr val="8CB823"/>
                  </a:fgClr>
                  <a:bgClr>
                    <a:srgbClr val="4CA420"/>
                  </a:bgClr>
                </a:patt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endParaRPr>
            </a:p>
          </p:txBody>
        </p:sp>
        <p:sp>
          <p:nvSpPr>
            <p:cNvPr id="73" name="文本框 72"/>
            <p:cNvSpPr txBox="1"/>
            <p:nvPr/>
          </p:nvSpPr>
          <p:spPr>
            <a:xfrm>
              <a:off x="3377415" y="2777181"/>
              <a:ext cx="557444" cy="297202"/>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8CB823"/>
                    </a:fgClr>
                    <a:bgClr>
                      <a:srgbClr val="4CA420"/>
                    </a:bgClr>
                  </a:patt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rPr>
                <a:t>02</a:t>
              </a:r>
              <a:endParaRPr lang="zh-CN" altLang="en-US" sz="2000" dirty="0">
                <a:pattFill prst="ltDnDiag">
                  <a:fgClr>
                    <a:srgbClr val="8CB823"/>
                  </a:fgClr>
                  <a:bgClr>
                    <a:srgbClr val="4CA420"/>
                  </a:bgClr>
                </a:pattFill>
                <a:effectLst>
                  <a:outerShdw dist="38100" dir="2700000" algn="tl" rotWithShape="0">
                    <a:srgbClr val="679C31"/>
                  </a:outerShdw>
                </a:effectLst>
                <a:latin typeface="Times New Roman" panose="02020603050405020304" pitchFamily="18" charset="0"/>
                <a:cs typeface="Times New Roman" panose="02020603050405020304" pitchFamily="18" charset="0"/>
                <a:sym typeface="+mn-lt"/>
              </a:endParaRPr>
            </a:p>
          </p:txBody>
        </p:sp>
      </p:grpSp>
      <p:grpSp>
        <p:nvGrpSpPr>
          <p:cNvPr id="6" name="组合 5"/>
          <p:cNvGrpSpPr/>
          <p:nvPr/>
        </p:nvGrpSpPr>
        <p:grpSpPr>
          <a:xfrm>
            <a:off x="4515781" y="1840740"/>
            <a:ext cx="2440036" cy="2139608"/>
            <a:chOff x="4473414" y="2589861"/>
            <a:chExt cx="1951219" cy="1692000"/>
          </a:xfrm>
        </p:grpSpPr>
        <p:grpSp>
          <p:nvGrpSpPr>
            <p:cNvPr id="20" name="组合 19"/>
            <p:cNvGrpSpPr>
              <a:grpSpLocks noChangeAspect="1"/>
            </p:cNvGrpSpPr>
            <p:nvPr/>
          </p:nvGrpSpPr>
          <p:grpSpPr>
            <a:xfrm>
              <a:off x="4473414" y="2589861"/>
              <a:ext cx="1951219" cy="1692000"/>
              <a:chOff x="785114" y="-370703"/>
              <a:chExt cx="7225085" cy="626522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2"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sym typeface="+mn-lt"/>
                </a:endParaRPr>
              </a:p>
            </p:txBody>
          </p:sp>
        </p:grpSp>
        <p:sp>
          <p:nvSpPr>
            <p:cNvPr id="38" name="文本框 37"/>
            <p:cNvSpPr txBox="1"/>
            <p:nvPr/>
          </p:nvSpPr>
          <p:spPr>
            <a:xfrm>
              <a:off x="4824693" y="3321526"/>
              <a:ext cx="1239691" cy="316407"/>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altLang="zh-CN" sz="20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BÀI TẬP</a:t>
              </a:r>
              <a:endParaRPr lang="zh-CN" altLang="en-US" sz="20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sp>
          <p:nvSpPr>
            <p:cNvPr id="74" name="文本框 73"/>
            <p:cNvSpPr txBox="1"/>
            <p:nvPr/>
          </p:nvSpPr>
          <p:spPr>
            <a:xfrm>
              <a:off x="5131975" y="2906113"/>
              <a:ext cx="557444" cy="316407"/>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03</a:t>
              </a:r>
              <a:endParaRPr lang="zh-CN" altLang="en-US" sz="2000" dirty="0">
                <a:pattFill prst="ltDnDiag">
                  <a:fgClr>
                    <a:srgbClr val="FFC000"/>
                  </a:fgClr>
                  <a:bgClr>
                    <a:srgbClr val="FF6600"/>
                  </a:bgClr>
                </a:patt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grpSp>
      <p:grpSp>
        <p:nvGrpSpPr>
          <p:cNvPr id="7" name="组合 6"/>
          <p:cNvGrpSpPr/>
          <p:nvPr/>
        </p:nvGrpSpPr>
        <p:grpSpPr>
          <a:xfrm>
            <a:off x="6837126" y="1840740"/>
            <a:ext cx="2348195" cy="1993513"/>
            <a:chOff x="6677632" y="2142253"/>
            <a:chExt cx="1951220" cy="1692000"/>
          </a:xfrm>
        </p:grpSpPr>
        <p:grpSp>
          <p:nvGrpSpPr>
            <p:cNvPr id="23" name="组合 22"/>
            <p:cNvGrpSpPr>
              <a:grpSpLocks noChangeAspect="1"/>
            </p:cNvGrpSpPr>
            <p:nvPr/>
          </p:nvGrpSpPr>
          <p:grpSpPr>
            <a:xfrm>
              <a:off x="6677632" y="2142253"/>
              <a:ext cx="1951220" cy="1692000"/>
              <a:chOff x="785114" y="-370703"/>
              <a:chExt cx="7225085" cy="6265224"/>
            </a:xfrm>
          </p:grpSpPr>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5" name="椭圆 24"/>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sym typeface="+mn-lt"/>
                </a:endParaRPr>
              </a:p>
            </p:txBody>
          </p:sp>
        </p:grpSp>
        <p:sp>
          <p:nvSpPr>
            <p:cNvPr id="39" name="文本框 38"/>
            <p:cNvSpPr txBox="1"/>
            <p:nvPr/>
          </p:nvSpPr>
          <p:spPr>
            <a:xfrm>
              <a:off x="7090216" y="2839160"/>
              <a:ext cx="1197473" cy="33959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altLang="zh-CN" sz="2000" dirty="0">
                  <a:pattFill prst="ltDnDiag">
                    <a:fgClr>
                      <a:srgbClr val="F56636"/>
                    </a:fgClr>
                    <a:bgClr>
                      <a:srgbClr val="EF2A19"/>
                    </a:bgClr>
                  </a:pattFill>
                  <a:effectLst>
                    <a:outerShdw dist="38100" dir="2700000" algn="tl" rotWithShape="0">
                      <a:srgbClr val="920000"/>
                    </a:outerShdw>
                  </a:effectLst>
                  <a:latin typeface="Times New Roman" panose="02020603050405020304" pitchFamily="18" charset="0"/>
                  <a:cs typeface="Times New Roman" panose="02020603050405020304" pitchFamily="18" charset="0"/>
                  <a:sym typeface="+mn-lt"/>
                </a:rPr>
                <a:t>DẶN DÒ</a:t>
              </a:r>
              <a:endParaRPr lang="zh-CN" altLang="en-US" sz="2000" dirty="0">
                <a:pattFill prst="ltDnDiag">
                  <a:fgClr>
                    <a:srgbClr val="F56636"/>
                  </a:fgClr>
                  <a:bgClr>
                    <a:srgbClr val="EF2A19"/>
                  </a:bgClr>
                </a:pattFill>
                <a:effectLst>
                  <a:outerShdw dist="38100" dir="2700000" algn="tl" rotWithShape="0">
                    <a:srgbClr val="920000"/>
                  </a:outerShdw>
                </a:effectLst>
                <a:latin typeface="Times New Roman" panose="02020603050405020304" pitchFamily="18" charset="0"/>
                <a:cs typeface="Times New Roman" panose="02020603050405020304" pitchFamily="18" charset="0"/>
                <a:sym typeface="+mn-lt"/>
              </a:endParaRPr>
            </a:p>
          </p:txBody>
        </p:sp>
        <p:sp>
          <p:nvSpPr>
            <p:cNvPr id="75" name="文本框 74"/>
            <p:cNvSpPr txBox="1"/>
            <p:nvPr/>
          </p:nvSpPr>
          <p:spPr>
            <a:xfrm>
              <a:off x="7341469" y="2457749"/>
              <a:ext cx="557444" cy="33959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F56636"/>
                    </a:fgClr>
                    <a:bgClr>
                      <a:srgbClr val="EF2A19"/>
                    </a:bgClr>
                  </a:pattFill>
                  <a:effectLst>
                    <a:outerShdw dist="38100" dir="2700000" algn="tl" rotWithShape="0">
                      <a:srgbClr val="920000"/>
                    </a:outerShdw>
                  </a:effectLst>
                  <a:latin typeface="Times New Roman" panose="02020603050405020304" pitchFamily="18" charset="0"/>
                  <a:cs typeface="Times New Roman" panose="02020603050405020304" pitchFamily="18" charset="0"/>
                  <a:sym typeface="+mn-lt"/>
                </a:rPr>
                <a:t>04</a:t>
              </a:r>
              <a:endParaRPr lang="zh-CN" altLang="en-US" sz="2000" dirty="0">
                <a:pattFill prst="ltDnDiag">
                  <a:fgClr>
                    <a:srgbClr val="F56636"/>
                  </a:fgClr>
                  <a:bgClr>
                    <a:srgbClr val="EF2A19"/>
                  </a:bgClr>
                </a:pattFill>
                <a:effectLst>
                  <a:outerShdw dist="38100" dir="2700000" algn="tl" rotWithShape="0">
                    <a:srgbClr val="920000"/>
                  </a:outerShdw>
                </a:effectLst>
                <a:latin typeface="Times New Roman" panose="02020603050405020304" pitchFamily="18" charset="0"/>
                <a:cs typeface="Times New Roman" panose="02020603050405020304" pitchFamily="18" charset="0"/>
                <a:sym typeface="+mn-lt"/>
              </a:endParaRPr>
            </a:p>
          </p:txBody>
        </p:sp>
      </p:grpSp>
      <p:grpSp>
        <p:nvGrpSpPr>
          <p:cNvPr id="2" name="组合 1"/>
          <p:cNvGrpSpPr/>
          <p:nvPr/>
        </p:nvGrpSpPr>
        <p:grpSpPr>
          <a:xfrm>
            <a:off x="20194" y="1872523"/>
            <a:ext cx="2411745" cy="2076042"/>
            <a:chOff x="549842" y="2124409"/>
            <a:chExt cx="1951220" cy="1692000"/>
          </a:xfrm>
        </p:grpSpPr>
        <p:grpSp>
          <p:nvGrpSpPr>
            <p:cNvPr id="8" name="组合 7"/>
            <p:cNvGrpSpPr>
              <a:grpSpLocks noChangeAspect="1"/>
            </p:cNvGrpSpPr>
            <p:nvPr/>
          </p:nvGrpSpPr>
          <p:grpSpPr>
            <a:xfrm>
              <a:off x="549842" y="2124409"/>
              <a:ext cx="1951220" cy="1692000"/>
              <a:chOff x="785114" y="-370703"/>
              <a:chExt cx="7225085" cy="626522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0"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sym typeface="+mn-lt"/>
                </a:endParaRPr>
              </a:p>
            </p:txBody>
          </p:sp>
        </p:grpSp>
        <p:sp>
          <p:nvSpPr>
            <p:cNvPr id="36" name="文本框 35"/>
            <p:cNvSpPr txBox="1"/>
            <p:nvPr/>
          </p:nvSpPr>
          <p:spPr>
            <a:xfrm>
              <a:off x="872263" y="2727975"/>
              <a:ext cx="1276049" cy="576936"/>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en-US" altLang="zh-CN" sz="20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rPr>
                <a:t>TRUYỆN ĐỌC</a:t>
              </a:r>
              <a:endParaRPr lang="zh-CN" altLang="en-US" sz="2000" dirty="0">
                <a:effectLst>
                  <a:outerShdw dist="38100" dir="2700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3" name="文本框 2"/>
            <p:cNvSpPr txBox="1"/>
            <p:nvPr/>
          </p:nvSpPr>
          <p:spPr>
            <a:xfrm>
              <a:off x="1243223" y="2456272"/>
              <a:ext cx="557444" cy="32609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latin typeface="Times New Roman" panose="02020603050405020304" pitchFamily="18" charset="0"/>
                  <a:cs typeface="Times New Roman" panose="02020603050405020304" pitchFamily="18" charset="0"/>
                  <a:sym typeface="+mn-lt"/>
                </a:rPr>
                <a:t>01</a:t>
              </a:r>
              <a:endParaRPr lang="zh-CN" altLang="en-US" sz="2000" dirty="0">
                <a:latin typeface="Times New Roman" panose="02020603050405020304" pitchFamily="18" charset="0"/>
                <a:cs typeface="Times New Roman" panose="02020603050405020304" pitchFamily="18" charset="0"/>
                <a:sym typeface="+mn-lt"/>
              </a:endParaRPr>
            </a:p>
          </p:txBody>
        </p:sp>
      </p:grpSp>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016" y="554185"/>
            <a:ext cx="2248544" cy="753135"/>
          </a:xfrm>
          <a:prstGeom prst="rect">
            <a:avLst/>
          </a:prstGeom>
        </p:spPr>
      </p:pic>
    </p:spTree>
    <p:extLst>
      <p:ext uri="{BB962C8B-B14F-4D97-AF65-F5344CB8AC3E}">
        <p14:creationId xmlns:p14="http://schemas.microsoft.com/office/powerpoint/2010/main" val="2995471333"/>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1750"/>
                            </p:stCondLst>
                            <p:childTnLst>
                              <p:par>
                                <p:cTn id="15" presetID="16" presetClass="entr" presetSubtype="21"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50"/>
                                        <p:tgtEl>
                                          <p:spTgt spid="27"/>
                                        </p:tgtEl>
                                      </p:cBhvr>
                                    </p:animEffect>
                                    <p:anim calcmode="lin" valueType="num">
                                      <p:cBhvr>
                                        <p:cTn id="22" dur="750" fill="hold"/>
                                        <p:tgtEl>
                                          <p:spTgt spid="27"/>
                                        </p:tgtEl>
                                        <p:attrNameLst>
                                          <p:attrName>ppt_x</p:attrName>
                                        </p:attrNameLst>
                                      </p:cBhvr>
                                      <p:tavLst>
                                        <p:tav tm="0">
                                          <p:val>
                                            <p:strVal val="#ppt_x"/>
                                          </p:val>
                                        </p:tav>
                                        <p:tav tm="100000">
                                          <p:val>
                                            <p:strVal val="#ppt_x"/>
                                          </p:val>
                                        </p:tav>
                                      </p:tavLst>
                                    </p:anim>
                                    <p:anim calcmode="lin" valueType="num">
                                      <p:cBhvr>
                                        <p:cTn id="23" dur="75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anim calcmode="lin" valueType="num">
                                      <p:cBhvr>
                                        <p:cTn id="27" dur="750" fill="hold"/>
                                        <p:tgtEl>
                                          <p:spTgt spid="2"/>
                                        </p:tgtEl>
                                        <p:attrNameLst>
                                          <p:attrName>ppt_x</p:attrName>
                                        </p:attrNameLst>
                                      </p:cBhvr>
                                      <p:tavLst>
                                        <p:tav tm="0">
                                          <p:val>
                                            <p:strVal val="#ppt_x"/>
                                          </p:val>
                                        </p:tav>
                                        <p:tav tm="100000">
                                          <p:val>
                                            <p:strVal val="#ppt_x"/>
                                          </p:val>
                                        </p:tav>
                                      </p:tavLst>
                                    </p:anim>
                                    <p:anim calcmode="lin" valueType="num">
                                      <p:cBhvr>
                                        <p:cTn id="28" dur="75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2"/>
                                        </p:tgtEl>
                                        <p:attrNameLst>
                                          <p:attrName>r</p:attrName>
                                        </p:attrNameLst>
                                      </p:cBhvr>
                                    </p:animRot>
                                    <p:animRot by="-240000">
                                      <p:cBhvr>
                                        <p:cTn id="32" dur="200" fill="hold">
                                          <p:stCondLst>
                                            <p:cond delay="200"/>
                                          </p:stCondLst>
                                        </p:cTn>
                                        <p:tgtEl>
                                          <p:spTgt spid="2"/>
                                        </p:tgtEl>
                                        <p:attrNameLst>
                                          <p:attrName>r</p:attrName>
                                        </p:attrNameLst>
                                      </p:cBhvr>
                                    </p:animRot>
                                    <p:animRot by="240000">
                                      <p:cBhvr>
                                        <p:cTn id="33" dur="200" fill="hold">
                                          <p:stCondLst>
                                            <p:cond delay="400"/>
                                          </p:stCondLst>
                                        </p:cTn>
                                        <p:tgtEl>
                                          <p:spTgt spid="2"/>
                                        </p:tgtEl>
                                        <p:attrNameLst>
                                          <p:attrName>r</p:attrName>
                                        </p:attrNameLst>
                                      </p:cBhvr>
                                    </p:animRot>
                                    <p:animRot by="-240000">
                                      <p:cBhvr>
                                        <p:cTn id="34" dur="200" fill="hold">
                                          <p:stCondLst>
                                            <p:cond delay="600"/>
                                          </p:stCondLst>
                                        </p:cTn>
                                        <p:tgtEl>
                                          <p:spTgt spid="2"/>
                                        </p:tgtEl>
                                        <p:attrNameLst>
                                          <p:attrName>r</p:attrName>
                                        </p:attrNameLst>
                                      </p:cBhvr>
                                    </p:animRot>
                                    <p:animRot by="120000">
                                      <p:cBhvr>
                                        <p:cTn id="35" dur="200" fill="hold">
                                          <p:stCondLst>
                                            <p:cond delay="800"/>
                                          </p:stCondLst>
                                        </p:cTn>
                                        <p:tgtEl>
                                          <p:spTgt spid="2"/>
                                        </p:tgtEl>
                                        <p:attrNameLst>
                                          <p:attrName>r</p:attrName>
                                        </p:attrNameLst>
                                      </p:cBhvr>
                                    </p:animRot>
                                  </p:childTnLst>
                                </p:cTn>
                              </p:par>
                              <p:par>
                                <p:cTn id="36" presetID="42" presetClass="entr" presetSubtype="0" fill="hold" nodeType="withEffect">
                                  <p:stCondLst>
                                    <p:cond delay="75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750"/>
                                        <p:tgtEl>
                                          <p:spTgt spid="5"/>
                                        </p:tgtEl>
                                      </p:cBhvr>
                                    </p:animEffect>
                                    <p:anim calcmode="lin" valueType="num">
                                      <p:cBhvr>
                                        <p:cTn id="39" dur="750" fill="hold"/>
                                        <p:tgtEl>
                                          <p:spTgt spid="5"/>
                                        </p:tgtEl>
                                        <p:attrNameLst>
                                          <p:attrName>ppt_x</p:attrName>
                                        </p:attrNameLst>
                                      </p:cBhvr>
                                      <p:tavLst>
                                        <p:tav tm="0">
                                          <p:val>
                                            <p:strVal val="#ppt_x"/>
                                          </p:val>
                                        </p:tav>
                                        <p:tav tm="100000">
                                          <p:val>
                                            <p:strVal val="#ppt_x"/>
                                          </p:val>
                                        </p:tav>
                                      </p:tavLst>
                                    </p:anim>
                                    <p:anim calcmode="lin" valueType="num">
                                      <p:cBhvr>
                                        <p:cTn id="40" dur="75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75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750"/>
                                        <p:tgtEl>
                                          <p:spTgt spid="28"/>
                                        </p:tgtEl>
                                      </p:cBhvr>
                                    </p:animEffect>
                                    <p:anim calcmode="lin" valueType="num">
                                      <p:cBhvr>
                                        <p:cTn id="44" dur="750" fill="hold"/>
                                        <p:tgtEl>
                                          <p:spTgt spid="28"/>
                                        </p:tgtEl>
                                        <p:attrNameLst>
                                          <p:attrName>ppt_x</p:attrName>
                                        </p:attrNameLst>
                                      </p:cBhvr>
                                      <p:tavLst>
                                        <p:tav tm="0">
                                          <p:val>
                                            <p:strVal val="#ppt_x"/>
                                          </p:val>
                                        </p:tav>
                                        <p:tav tm="100000">
                                          <p:val>
                                            <p:strVal val="#ppt_x"/>
                                          </p:val>
                                        </p:tav>
                                      </p:tavLst>
                                    </p:anim>
                                    <p:anim calcmode="lin" valueType="num">
                                      <p:cBhvr>
                                        <p:cTn id="45" dur="750" fill="hold"/>
                                        <p:tgtEl>
                                          <p:spTgt spid="28"/>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par>
                                <p:cTn id="53" presetID="42" presetClass="entr" presetSubtype="0" fill="hold" nodeType="withEffect">
                                  <p:stCondLst>
                                    <p:cond delay="75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750"/>
                                        <p:tgtEl>
                                          <p:spTgt spid="6"/>
                                        </p:tgtEl>
                                      </p:cBhvr>
                                    </p:animEffect>
                                    <p:anim calcmode="lin" valueType="num">
                                      <p:cBhvr>
                                        <p:cTn id="56" dur="750" fill="hold"/>
                                        <p:tgtEl>
                                          <p:spTgt spid="6"/>
                                        </p:tgtEl>
                                        <p:attrNameLst>
                                          <p:attrName>ppt_x</p:attrName>
                                        </p:attrNameLst>
                                      </p:cBhvr>
                                      <p:tavLst>
                                        <p:tav tm="0">
                                          <p:val>
                                            <p:strVal val="#ppt_x"/>
                                          </p:val>
                                        </p:tav>
                                        <p:tav tm="100000">
                                          <p:val>
                                            <p:strVal val="#ppt_x"/>
                                          </p:val>
                                        </p:tav>
                                      </p:tavLst>
                                    </p:anim>
                                    <p:anim calcmode="lin" valueType="num">
                                      <p:cBhvr>
                                        <p:cTn id="57" dur="75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75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750"/>
                                        <p:tgtEl>
                                          <p:spTgt spid="29"/>
                                        </p:tgtEl>
                                      </p:cBhvr>
                                    </p:animEffect>
                                    <p:anim calcmode="lin" valueType="num">
                                      <p:cBhvr>
                                        <p:cTn id="61" dur="750" fill="hold"/>
                                        <p:tgtEl>
                                          <p:spTgt spid="29"/>
                                        </p:tgtEl>
                                        <p:attrNameLst>
                                          <p:attrName>ppt_x</p:attrName>
                                        </p:attrNameLst>
                                      </p:cBhvr>
                                      <p:tavLst>
                                        <p:tav tm="0">
                                          <p:val>
                                            <p:strVal val="#ppt_x"/>
                                          </p:val>
                                        </p:tav>
                                        <p:tav tm="100000">
                                          <p:val>
                                            <p:strVal val="#ppt_x"/>
                                          </p:val>
                                        </p:tav>
                                      </p:tavLst>
                                    </p:anim>
                                    <p:anim calcmode="lin" valueType="num">
                                      <p:cBhvr>
                                        <p:cTn id="62" dur="750" fill="hold"/>
                                        <p:tgtEl>
                                          <p:spTgt spid="29"/>
                                        </p:tgtEl>
                                        <p:attrNameLst>
                                          <p:attrName>ppt_y</p:attrName>
                                        </p:attrNameLst>
                                      </p:cBhvr>
                                      <p:tavLst>
                                        <p:tav tm="0">
                                          <p:val>
                                            <p:strVal val="#ppt_y+.1"/>
                                          </p:val>
                                        </p:tav>
                                        <p:tav tm="100000">
                                          <p:val>
                                            <p:strVal val="#ppt_y"/>
                                          </p:val>
                                        </p:tav>
                                      </p:tavLst>
                                    </p:anim>
                                  </p:childTnLst>
                                </p:cTn>
                              </p:par>
                            </p:childTnLst>
                          </p:cTn>
                        </p:par>
                        <p:par>
                          <p:cTn id="63" fill="hold">
                            <p:stCondLst>
                              <p:cond delay="6000"/>
                            </p:stCondLst>
                            <p:childTnLst>
                              <p:par>
                                <p:cTn id="64" presetID="32" presetClass="emph" presetSubtype="0" fill="hold" nodeType="afterEffect">
                                  <p:stCondLst>
                                    <p:cond delay="0"/>
                                  </p:stCondLst>
                                  <p:childTnLst>
                                    <p:animRot by="120000">
                                      <p:cBhvr>
                                        <p:cTn id="65" dur="100" fill="hold">
                                          <p:stCondLst>
                                            <p:cond delay="0"/>
                                          </p:stCondLst>
                                        </p:cTn>
                                        <p:tgtEl>
                                          <p:spTgt spid="6"/>
                                        </p:tgtEl>
                                        <p:attrNameLst>
                                          <p:attrName>r</p:attrName>
                                        </p:attrNameLst>
                                      </p:cBhvr>
                                    </p:animRot>
                                    <p:animRot by="-240000">
                                      <p:cBhvr>
                                        <p:cTn id="66" dur="200" fill="hold">
                                          <p:stCondLst>
                                            <p:cond delay="200"/>
                                          </p:stCondLst>
                                        </p:cTn>
                                        <p:tgtEl>
                                          <p:spTgt spid="6"/>
                                        </p:tgtEl>
                                        <p:attrNameLst>
                                          <p:attrName>r</p:attrName>
                                        </p:attrNameLst>
                                      </p:cBhvr>
                                    </p:animRot>
                                    <p:animRot by="240000">
                                      <p:cBhvr>
                                        <p:cTn id="67" dur="200" fill="hold">
                                          <p:stCondLst>
                                            <p:cond delay="400"/>
                                          </p:stCondLst>
                                        </p:cTn>
                                        <p:tgtEl>
                                          <p:spTgt spid="6"/>
                                        </p:tgtEl>
                                        <p:attrNameLst>
                                          <p:attrName>r</p:attrName>
                                        </p:attrNameLst>
                                      </p:cBhvr>
                                    </p:animRot>
                                    <p:animRot by="-240000">
                                      <p:cBhvr>
                                        <p:cTn id="68" dur="200" fill="hold">
                                          <p:stCondLst>
                                            <p:cond delay="600"/>
                                          </p:stCondLst>
                                        </p:cTn>
                                        <p:tgtEl>
                                          <p:spTgt spid="6"/>
                                        </p:tgtEl>
                                        <p:attrNameLst>
                                          <p:attrName>r</p:attrName>
                                        </p:attrNameLst>
                                      </p:cBhvr>
                                    </p:animRot>
                                    <p:animRot by="120000">
                                      <p:cBhvr>
                                        <p:cTn id="69" dur="200" fill="hold">
                                          <p:stCondLst>
                                            <p:cond delay="800"/>
                                          </p:stCondLst>
                                        </p:cTn>
                                        <p:tgtEl>
                                          <p:spTgt spid="6"/>
                                        </p:tgtEl>
                                        <p:attrNameLst>
                                          <p:attrName>r</p:attrName>
                                        </p:attrNameLst>
                                      </p:cBhvr>
                                    </p:animRot>
                                  </p:childTnLst>
                                </p:cTn>
                              </p:par>
                              <p:par>
                                <p:cTn id="70" presetID="42" presetClass="entr" presetSubtype="0" fill="hold" nodeType="withEffect">
                                  <p:stCondLst>
                                    <p:cond delay="75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750"/>
                                        <p:tgtEl>
                                          <p:spTgt spid="7"/>
                                        </p:tgtEl>
                                      </p:cBhvr>
                                    </p:animEffect>
                                    <p:anim calcmode="lin" valueType="num">
                                      <p:cBhvr>
                                        <p:cTn id="73" dur="750" fill="hold"/>
                                        <p:tgtEl>
                                          <p:spTgt spid="7"/>
                                        </p:tgtEl>
                                        <p:attrNameLst>
                                          <p:attrName>ppt_x</p:attrName>
                                        </p:attrNameLst>
                                      </p:cBhvr>
                                      <p:tavLst>
                                        <p:tav tm="0">
                                          <p:val>
                                            <p:strVal val="#ppt_x"/>
                                          </p:val>
                                        </p:tav>
                                        <p:tav tm="100000">
                                          <p:val>
                                            <p:strVal val="#ppt_x"/>
                                          </p:val>
                                        </p:tav>
                                      </p:tavLst>
                                    </p:anim>
                                    <p:anim calcmode="lin" valueType="num">
                                      <p:cBhvr>
                                        <p:cTn id="74" dur="750" fill="hold"/>
                                        <p:tgtEl>
                                          <p:spTgt spid="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75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750"/>
                                        <p:tgtEl>
                                          <p:spTgt spid="33"/>
                                        </p:tgtEl>
                                      </p:cBhvr>
                                    </p:animEffect>
                                    <p:anim calcmode="lin" valueType="num">
                                      <p:cBhvr>
                                        <p:cTn id="78" dur="750" fill="hold"/>
                                        <p:tgtEl>
                                          <p:spTgt spid="33"/>
                                        </p:tgtEl>
                                        <p:attrNameLst>
                                          <p:attrName>ppt_x</p:attrName>
                                        </p:attrNameLst>
                                      </p:cBhvr>
                                      <p:tavLst>
                                        <p:tav tm="0">
                                          <p:val>
                                            <p:strVal val="#ppt_x"/>
                                          </p:val>
                                        </p:tav>
                                        <p:tav tm="100000">
                                          <p:val>
                                            <p:strVal val="#ppt_x"/>
                                          </p:val>
                                        </p:tav>
                                      </p:tavLst>
                                    </p:anim>
                                    <p:anim calcmode="lin" valueType="num">
                                      <p:cBhvr>
                                        <p:cTn id="79" dur="750" fill="hold"/>
                                        <p:tgtEl>
                                          <p:spTgt spid="33"/>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32" presetClass="emph" presetSubtype="0" fill="hold" nodeType="after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par>
                          <p:cTn id="87" fill="hold">
                            <p:stCondLst>
                              <p:cond delay="8500"/>
                            </p:stCondLst>
                            <p:childTnLst>
                              <p:par>
                                <p:cTn id="88" presetID="2" presetClass="entr" presetSubtype="2" decel="38000" fill="hold" nodeType="after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additive="base">
                                        <p:cTn id="90" dur="3000" fill="hold"/>
                                        <p:tgtEl>
                                          <p:spTgt spid="42"/>
                                        </p:tgtEl>
                                        <p:attrNameLst>
                                          <p:attrName>ppt_x</p:attrName>
                                        </p:attrNameLst>
                                      </p:cBhvr>
                                      <p:tavLst>
                                        <p:tav tm="0">
                                          <p:val>
                                            <p:strVal val="1+#ppt_w/2"/>
                                          </p:val>
                                        </p:tav>
                                        <p:tav tm="100000">
                                          <p:val>
                                            <p:strVal val="#ppt_x"/>
                                          </p:val>
                                        </p:tav>
                                      </p:tavLst>
                                    </p:anim>
                                    <p:anim calcmode="lin" valueType="num">
                                      <p:cBhvr additive="base">
                                        <p:cTn id="91" dur="3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10" name="文本框 109"/>
          <p:cNvSpPr txBox="1"/>
          <p:nvPr/>
        </p:nvSpPr>
        <p:spPr>
          <a:xfrm>
            <a:off x="173229" y="2325603"/>
            <a:ext cx="3588404" cy="584775"/>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TRUYỆN ĐỌC</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Times New Roman" panose="02020603050405020304" pitchFamily="18" charset="0"/>
                <a:cs typeface="Times New Roman" panose="02020603050405020304" pitchFamily="18" charset="0"/>
                <a:sym typeface="+mn-lt"/>
              </a:rPr>
              <a:t>01</a:t>
            </a:r>
            <a:endParaRPr lang="zh-CN" altLang="en-US" sz="5400" dirty="0">
              <a:latin typeface="Times New Roman" panose="02020603050405020304" pitchFamily="18" charset="0"/>
              <a:cs typeface="Times New Roman" panose="02020603050405020304" pitchFamily="18" charset="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758628643"/>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0.0 0.0 L 0.0 -0.07213" pathEditMode="relative" ptsTypes="">
                                      <p:cBhvr>
                                        <p:cTn id="85" dur="250" accel="50000" decel="50000" autoRev="1" fill="hold">
                                          <p:stCondLst>
                                            <p:cond delay="0"/>
                                          </p:stCondLst>
                                        </p:cTn>
                                        <p:tgtEl>
                                          <p:spTgt spid="110"/>
                                        </p:tgtEl>
                                        <p:attrNameLst>
                                          <p:attrName>ppt_x</p:attrName>
                                          <p:attrName>ppt_y</p:attrName>
                                        </p:attrNameLst>
                                      </p:cBhvr>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99" y="34752"/>
            <a:ext cx="3948419" cy="1762150"/>
          </a:xfrm>
          <a:prstGeom prst="rect">
            <a:avLst/>
          </a:prstGeom>
        </p:spPr>
      </p:pic>
      <p:sp>
        <p:nvSpPr>
          <p:cNvPr id="4" name="文本框 3"/>
          <p:cNvSpPr txBox="1"/>
          <p:nvPr/>
        </p:nvSpPr>
        <p:spPr>
          <a:xfrm>
            <a:off x="567896" y="274464"/>
            <a:ext cx="2967427" cy="461665"/>
          </a:xfrm>
          <a:prstGeom prst="rect">
            <a:avLst/>
          </a:prstGeom>
          <a:noFill/>
        </p:spPr>
        <p:txBody>
          <a:bodyPr wrap="square" rtlCol="0">
            <a:spAutoFit/>
          </a:bodyPr>
          <a:lstStyle/>
          <a:p>
            <a:pPr algn="just"/>
            <a:r>
              <a:rPr lang="en-US" altLang="zh-CN" sz="2400" b="1" dirty="0">
                <a:solidFill>
                  <a:schemeClr val="bg1"/>
                </a:solidFill>
                <a:latin typeface="Times New Roman" panose="02020603050405020304" pitchFamily="18" charset="0"/>
                <a:cs typeface="Times New Roman" panose="02020603050405020304" pitchFamily="18" charset="0"/>
                <a:sym typeface="+mn-lt"/>
              </a:rPr>
              <a:t>01 TRUYỆN ĐỌC</a:t>
            </a:r>
            <a:endParaRPr lang="zh-CN" altLang="en-US" sz="2400" b="1" dirty="0">
              <a:solidFill>
                <a:schemeClr val="bg1"/>
              </a:solidFill>
              <a:latin typeface="Times New Roman" panose="02020603050405020304" pitchFamily="18" charset="0"/>
              <a:cs typeface="Times New Roman" panose="02020603050405020304" pitchFamily="18" charset="0"/>
              <a:sym typeface="+mn-lt"/>
            </a:endParaRPr>
          </a:p>
        </p:txBody>
      </p:sp>
      <p:sp>
        <p:nvSpPr>
          <p:cNvPr id="5" name="矩形 4"/>
          <p:cNvSpPr/>
          <p:nvPr/>
        </p:nvSpPr>
        <p:spPr>
          <a:xfrm>
            <a:off x="615319" y="643796"/>
            <a:ext cx="3084811" cy="830997"/>
          </a:xfrm>
          <a:prstGeom prst="rect">
            <a:avLst/>
          </a:prstGeom>
        </p:spPr>
        <p:txBody>
          <a:bodyPr wrap="square">
            <a:spAutoFit/>
          </a:bodyPr>
          <a:lstStyle/>
          <a:p>
            <a:r>
              <a:rPr lang="en-US" altLang="zh-CN" sz="2400" dirty="0" err="1">
                <a:solidFill>
                  <a:srgbClr val="FFFF00"/>
                </a:solidFill>
                <a:latin typeface="Times New Roman" panose="02020603050405020304" pitchFamily="18" charset="0"/>
                <a:cs typeface="Times New Roman" panose="02020603050405020304" pitchFamily="18" charset="0"/>
                <a:sym typeface="+mn-lt"/>
              </a:rPr>
              <a:t>Sự</a:t>
            </a:r>
            <a:r>
              <a:rPr lang="en-US" altLang="zh-CN" sz="2400" dirty="0">
                <a:solidFill>
                  <a:srgbClr val="FFFF00"/>
                </a:solidFill>
                <a:latin typeface="Times New Roman" panose="02020603050405020304" pitchFamily="18" charset="0"/>
                <a:cs typeface="Times New Roman" panose="02020603050405020304" pitchFamily="18" charset="0"/>
                <a:sym typeface="+mn-lt"/>
              </a:rPr>
              <a:t> </a:t>
            </a:r>
            <a:r>
              <a:rPr lang="en-US" altLang="zh-CN" sz="2400" dirty="0" err="1">
                <a:solidFill>
                  <a:srgbClr val="FFFF00"/>
                </a:solidFill>
                <a:latin typeface="Times New Roman" panose="02020603050405020304" pitchFamily="18" charset="0"/>
                <a:cs typeface="Times New Roman" panose="02020603050405020304" pitchFamily="18" charset="0"/>
                <a:sym typeface="+mn-lt"/>
              </a:rPr>
              <a:t>công</a:t>
            </a:r>
            <a:r>
              <a:rPr lang="en-US" altLang="zh-CN" sz="2400" dirty="0">
                <a:solidFill>
                  <a:srgbClr val="FFFF00"/>
                </a:solidFill>
                <a:latin typeface="Times New Roman" panose="02020603050405020304" pitchFamily="18" charset="0"/>
                <a:cs typeface="Times New Roman" panose="02020603050405020304" pitchFamily="18" charset="0"/>
                <a:sym typeface="+mn-lt"/>
              </a:rPr>
              <a:t> minh, </a:t>
            </a:r>
            <a:r>
              <a:rPr lang="en-US" altLang="zh-CN" sz="2400" dirty="0" err="1">
                <a:solidFill>
                  <a:srgbClr val="FFFF00"/>
                </a:solidFill>
                <a:latin typeface="Times New Roman" panose="02020603050405020304" pitchFamily="18" charset="0"/>
                <a:cs typeface="Times New Roman" panose="02020603050405020304" pitchFamily="18" charset="0"/>
                <a:sym typeface="+mn-lt"/>
              </a:rPr>
              <a:t>chính</a:t>
            </a:r>
            <a:r>
              <a:rPr lang="en-US" altLang="zh-CN" sz="2400" dirty="0">
                <a:solidFill>
                  <a:srgbClr val="FFFF00"/>
                </a:solidFill>
                <a:latin typeface="Times New Roman" panose="02020603050405020304" pitchFamily="18" charset="0"/>
                <a:cs typeface="Times New Roman" panose="02020603050405020304" pitchFamily="18" charset="0"/>
                <a:sym typeface="+mn-lt"/>
              </a:rPr>
              <a:t> </a:t>
            </a:r>
            <a:r>
              <a:rPr lang="en-US" altLang="zh-CN" sz="2400" dirty="0" err="1">
                <a:solidFill>
                  <a:srgbClr val="FFFF00"/>
                </a:solidFill>
                <a:latin typeface="Times New Roman" panose="02020603050405020304" pitchFamily="18" charset="0"/>
                <a:cs typeface="Times New Roman" panose="02020603050405020304" pitchFamily="18" charset="0"/>
                <a:sym typeface="+mn-lt"/>
              </a:rPr>
              <a:t>trực</a:t>
            </a:r>
            <a:r>
              <a:rPr lang="en-US" altLang="zh-CN" sz="2400" dirty="0">
                <a:solidFill>
                  <a:srgbClr val="FFFF00"/>
                </a:solidFill>
                <a:latin typeface="Times New Roman" panose="02020603050405020304" pitchFamily="18" charset="0"/>
                <a:cs typeface="Times New Roman" panose="02020603050405020304" pitchFamily="18" charset="0"/>
                <a:sym typeface="+mn-lt"/>
              </a:rPr>
              <a:t> </a:t>
            </a:r>
            <a:r>
              <a:rPr lang="en-US" altLang="zh-CN" sz="2400" dirty="0" err="1">
                <a:solidFill>
                  <a:srgbClr val="FFFF00"/>
                </a:solidFill>
                <a:latin typeface="Times New Roman" panose="02020603050405020304" pitchFamily="18" charset="0"/>
                <a:cs typeface="Times New Roman" panose="02020603050405020304" pitchFamily="18" charset="0"/>
                <a:sym typeface="+mn-lt"/>
              </a:rPr>
              <a:t>của</a:t>
            </a:r>
            <a:r>
              <a:rPr lang="en-US" altLang="zh-CN" sz="2400" dirty="0">
                <a:solidFill>
                  <a:srgbClr val="FFFF00"/>
                </a:solidFill>
                <a:latin typeface="Times New Roman" panose="02020603050405020304" pitchFamily="18" charset="0"/>
                <a:cs typeface="Times New Roman" panose="02020603050405020304" pitchFamily="18" charset="0"/>
                <a:sym typeface="+mn-lt"/>
              </a:rPr>
              <a:t> </a:t>
            </a:r>
            <a:r>
              <a:rPr lang="en-US" altLang="zh-CN" sz="2400" dirty="0" err="1">
                <a:solidFill>
                  <a:srgbClr val="FFFF00"/>
                </a:solidFill>
                <a:latin typeface="Times New Roman" panose="02020603050405020304" pitchFamily="18" charset="0"/>
                <a:cs typeface="Times New Roman" panose="02020603050405020304" pitchFamily="18" charset="0"/>
                <a:sym typeface="+mn-lt"/>
              </a:rPr>
              <a:t>một</a:t>
            </a:r>
            <a:r>
              <a:rPr lang="en-US" altLang="zh-CN" sz="2400" dirty="0">
                <a:solidFill>
                  <a:srgbClr val="FFFF00"/>
                </a:solidFill>
                <a:latin typeface="Times New Roman" panose="02020603050405020304" pitchFamily="18" charset="0"/>
                <a:cs typeface="Times New Roman" panose="02020603050405020304" pitchFamily="18" charset="0"/>
                <a:sym typeface="+mn-lt"/>
              </a:rPr>
              <a:t> </a:t>
            </a:r>
            <a:r>
              <a:rPr lang="en-US" altLang="zh-CN" sz="2400" dirty="0" err="1">
                <a:solidFill>
                  <a:srgbClr val="FFFF00"/>
                </a:solidFill>
                <a:latin typeface="Times New Roman" panose="02020603050405020304" pitchFamily="18" charset="0"/>
                <a:cs typeface="Times New Roman" panose="02020603050405020304" pitchFamily="18" charset="0"/>
                <a:sym typeface="+mn-lt"/>
              </a:rPr>
              <a:t>nhân</a:t>
            </a:r>
            <a:r>
              <a:rPr lang="en-US" altLang="zh-CN" sz="2400" dirty="0">
                <a:solidFill>
                  <a:srgbClr val="FFFF00"/>
                </a:solidFill>
                <a:latin typeface="Times New Roman" panose="02020603050405020304" pitchFamily="18" charset="0"/>
                <a:cs typeface="Times New Roman" panose="02020603050405020304" pitchFamily="18" charset="0"/>
                <a:sym typeface="+mn-lt"/>
              </a:rPr>
              <a:t> </a:t>
            </a:r>
            <a:r>
              <a:rPr lang="en-US" altLang="zh-CN" sz="2400" dirty="0" err="1">
                <a:solidFill>
                  <a:srgbClr val="FFFF00"/>
                </a:solidFill>
                <a:latin typeface="Times New Roman" panose="02020603050405020304" pitchFamily="18" charset="0"/>
                <a:cs typeface="Times New Roman" panose="02020603050405020304" pitchFamily="18" charset="0"/>
                <a:sym typeface="+mn-lt"/>
              </a:rPr>
              <a:t>tài</a:t>
            </a:r>
            <a:endParaRPr lang="en-US" altLang="zh-CN" sz="2400" dirty="0">
              <a:solidFill>
                <a:srgbClr val="FFFF00"/>
              </a:solidFill>
              <a:latin typeface="Times New Roman" panose="02020603050405020304" pitchFamily="18" charset="0"/>
              <a:cs typeface="Times New Roman" panose="02020603050405020304" pitchFamily="18" charset="0"/>
              <a:sym typeface="+mn-lt"/>
            </a:endParaRPr>
          </a:p>
        </p:txBody>
      </p:sp>
      <p:pic>
        <p:nvPicPr>
          <p:cNvPr id="7" name="Picture 6" descr="Screen Clippi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092121" y="34752"/>
            <a:ext cx="4972744" cy="1076475"/>
          </a:xfrm>
          <a:prstGeom prst="rect">
            <a:avLst/>
          </a:prstGeom>
        </p:spPr>
      </p:pic>
      <p:pic>
        <p:nvPicPr>
          <p:cNvPr id="9" name="Picture 8" descr="Screen Clippi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054207" y="1111227"/>
            <a:ext cx="5010849" cy="2857899"/>
          </a:xfrm>
          <a:prstGeom prst="rect">
            <a:avLst/>
          </a:prstGeom>
        </p:spPr>
      </p:pic>
      <p:pic>
        <p:nvPicPr>
          <p:cNvPr id="10" name="Picture 9"/>
          <p:cNvPicPr>
            <a:picLocks noChangeAspect="1"/>
          </p:cNvPicPr>
          <p:nvPr/>
        </p:nvPicPr>
        <p:blipFill>
          <a:blip r:embed="rId8"/>
          <a:stretch>
            <a:fillRect/>
          </a:stretch>
        </p:blipFill>
        <p:spPr>
          <a:xfrm>
            <a:off x="875139" y="1796902"/>
            <a:ext cx="2352937" cy="2723524"/>
          </a:xfrm>
          <a:prstGeom prst="ellipse">
            <a:avLst/>
          </a:prstGeom>
          <a:ln>
            <a:noFill/>
          </a:ln>
          <a:effectLst>
            <a:softEdge rad="112500"/>
          </a:effectLst>
        </p:spPr>
      </p:pic>
    </p:spTree>
    <p:extLst>
      <p:ext uri="{BB962C8B-B14F-4D97-AF65-F5344CB8AC3E}">
        <p14:creationId xmlns:p14="http://schemas.microsoft.com/office/powerpoint/2010/main" val="3626612086"/>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030" y="-290244"/>
            <a:ext cx="3849137" cy="5770311"/>
          </a:xfrm>
          <a:prstGeom prst="rect">
            <a:avLst/>
          </a:prstGeom>
        </p:spPr>
      </p:pic>
      <p:sp>
        <p:nvSpPr>
          <p:cNvPr id="7" name="矩形 6"/>
          <p:cNvSpPr/>
          <p:nvPr/>
        </p:nvSpPr>
        <p:spPr>
          <a:xfrm>
            <a:off x="116959" y="146267"/>
            <a:ext cx="8856921"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altLang="zh-CN" sz="2400" b="1" i="1" dirty="0" err="1">
                <a:solidFill>
                  <a:schemeClr val="bg1"/>
                </a:solidFill>
                <a:latin typeface="Times New Roman" panose="02020603050405020304" pitchFamily="18" charset="0"/>
                <a:cs typeface="Times New Roman" panose="02020603050405020304" pitchFamily="18" charset="0"/>
                <a:sym typeface="+mn-lt"/>
              </a:rPr>
              <a:t>Câu</a:t>
            </a:r>
            <a:r>
              <a:rPr lang="en-US" altLang="zh-CN" sz="2400" b="1" i="1" dirty="0">
                <a:solidFill>
                  <a:schemeClr val="bg1"/>
                </a:solidFill>
                <a:latin typeface="Times New Roman" panose="02020603050405020304" pitchFamily="18" charset="0"/>
                <a:cs typeface="Times New Roman" panose="02020603050405020304" pitchFamily="18" charset="0"/>
                <a:sym typeface="+mn-lt"/>
              </a:rPr>
              <a:t> </a:t>
            </a:r>
            <a:r>
              <a:rPr lang="en-US" altLang="zh-CN" sz="2400" b="1" i="1" dirty="0" err="1">
                <a:solidFill>
                  <a:schemeClr val="bg1"/>
                </a:solidFill>
                <a:latin typeface="Times New Roman" panose="02020603050405020304" pitchFamily="18" charset="0"/>
                <a:cs typeface="Times New Roman" panose="02020603050405020304" pitchFamily="18" charset="0"/>
                <a:sym typeface="+mn-lt"/>
              </a:rPr>
              <a:t>hỏi</a:t>
            </a:r>
            <a:r>
              <a:rPr lang="en-US" altLang="zh-CN" sz="2400" b="1" i="1" dirty="0">
                <a:solidFill>
                  <a:schemeClr val="bg1"/>
                </a:solidFill>
                <a:latin typeface="Times New Roman" panose="02020603050405020304" pitchFamily="18" charset="0"/>
                <a:cs typeface="Times New Roman" panose="02020603050405020304" pitchFamily="18" charset="0"/>
                <a:sym typeface="+mn-lt"/>
              </a:rPr>
              <a:t>: </a:t>
            </a:r>
            <a:r>
              <a:rPr lang="vi-VN" altLang="zh-CN" sz="2400" dirty="0">
                <a:solidFill>
                  <a:schemeClr val="bg1"/>
                </a:solidFill>
                <a:latin typeface="Times New Roman" panose="02020603050405020304" pitchFamily="18" charset="0"/>
                <a:cs typeface="Times New Roman" panose="02020603050405020304" pitchFamily="18" charset="0"/>
                <a:sym typeface="+mn-lt"/>
              </a:rPr>
              <a:t>Mi-ken-lăng-giơ đã có thái độ như thế nào đối với Bra-man-tơ, một người vốn kình địch với ông ?</a:t>
            </a:r>
            <a:endParaRPr lang="zh-CN" altLang="en-US" sz="2400" dirty="0">
              <a:solidFill>
                <a:schemeClr val="bg1"/>
              </a:solidFill>
              <a:latin typeface="Times New Roman" panose="02020603050405020304" pitchFamily="18" charset="0"/>
              <a:cs typeface="Times New Roman" panose="02020603050405020304" pitchFamily="18" charset="0"/>
              <a:sym typeface="+mn-lt"/>
            </a:endParaRPr>
          </a:p>
        </p:txBody>
      </p:sp>
      <p:sp>
        <p:nvSpPr>
          <p:cNvPr id="9" name="矩形 8"/>
          <p:cNvSpPr/>
          <p:nvPr/>
        </p:nvSpPr>
        <p:spPr>
          <a:xfrm>
            <a:off x="116959" y="2373975"/>
            <a:ext cx="8856920" cy="83099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altLang="zh-CN" sz="2400" b="1" i="1" dirty="0" err="1">
                <a:solidFill>
                  <a:schemeClr val="tx1"/>
                </a:solidFill>
                <a:latin typeface="Times New Roman" panose="02020603050405020304" pitchFamily="18" charset="0"/>
                <a:cs typeface="Times New Roman" panose="02020603050405020304" pitchFamily="18" charset="0"/>
                <a:sym typeface="+mn-lt"/>
              </a:rPr>
              <a:t>Câu</a:t>
            </a:r>
            <a:r>
              <a:rPr lang="en-US" altLang="zh-CN" sz="2400" b="1" i="1" dirty="0">
                <a:solidFill>
                  <a:schemeClr val="tx1"/>
                </a:solidFill>
                <a:latin typeface="Times New Roman" panose="02020603050405020304" pitchFamily="18" charset="0"/>
                <a:cs typeface="Times New Roman" panose="02020603050405020304" pitchFamily="18" charset="0"/>
                <a:sym typeface="+mn-lt"/>
              </a:rPr>
              <a:t> </a:t>
            </a:r>
            <a:r>
              <a:rPr lang="en-US" altLang="zh-CN" sz="2400" b="1" i="1" dirty="0" err="1">
                <a:solidFill>
                  <a:schemeClr val="tx1"/>
                </a:solidFill>
                <a:latin typeface="Times New Roman" panose="02020603050405020304" pitchFamily="18" charset="0"/>
                <a:cs typeface="Times New Roman" panose="02020603050405020304" pitchFamily="18" charset="0"/>
                <a:sym typeface="+mn-lt"/>
              </a:rPr>
              <a:t>hỏi</a:t>
            </a:r>
            <a:r>
              <a:rPr lang="en-US" altLang="zh-CN" sz="2400" b="1" i="1" dirty="0">
                <a:solidFill>
                  <a:schemeClr val="tx1"/>
                </a:solidFill>
                <a:latin typeface="Times New Roman" panose="02020603050405020304" pitchFamily="18" charset="0"/>
                <a:cs typeface="Times New Roman" panose="02020603050405020304" pitchFamily="18" charset="0"/>
                <a:sym typeface="+mn-lt"/>
              </a:rPr>
              <a:t>: </a:t>
            </a:r>
            <a:r>
              <a:rPr lang="vi-VN" altLang="zh-CN" sz="2400" dirty="0">
                <a:solidFill>
                  <a:schemeClr val="tx1"/>
                </a:solidFill>
                <a:latin typeface="Times New Roman" panose="02020603050405020304" pitchFamily="18" charset="0"/>
                <a:cs typeface="Times New Roman" panose="02020603050405020304" pitchFamily="18" charset="0"/>
                <a:sym typeface="+mn-lt"/>
              </a:rPr>
              <a:t>Vì sao Mi-ken-lăng-giơ lại xử sự như vậy? Điều đó chúng tỏ ông là người như thế nào?</a:t>
            </a:r>
            <a:endParaRPr lang="zh-CN" altLang="en-US" sz="2400" dirty="0">
              <a:solidFill>
                <a:schemeClr val="tx1"/>
              </a:solidFill>
              <a:latin typeface="Times New Roman" panose="02020603050405020304" pitchFamily="18" charset="0"/>
              <a:cs typeface="Times New Roman" panose="02020603050405020304" pitchFamily="18" charset="0"/>
              <a:sym typeface="+mn-lt"/>
            </a:endParaRPr>
          </a:p>
        </p:txBody>
      </p:sp>
      <p:sp>
        <p:nvSpPr>
          <p:cNvPr id="10" name="矩形 6"/>
          <p:cNvSpPr/>
          <p:nvPr/>
        </p:nvSpPr>
        <p:spPr>
          <a:xfrm>
            <a:off x="116958" y="1075455"/>
            <a:ext cx="8856921"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altLang="zh-CN" sz="2400" b="1" i="1" dirty="0" err="1">
                <a:solidFill>
                  <a:schemeClr val="tx1"/>
                </a:solidFill>
                <a:latin typeface="Times New Roman" panose="02020603050405020304" pitchFamily="18" charset="0"/>
                <a:cs typeface="Times New Roman" panose="02020603050405020304" pitchFamily="18" charset="0"/>
                <a:sym typeface="+mn-lt"/>
              </a:rPr>
              <a:t>Câu</a:t>
            </a:r>
            <a:r>
              <a:rPr lang="en-US" altLang="zh-CN" sz="2400" b="1" i="1" dirty="0">
                <a:solidFill>
                  <a:schemeClr val="tx1"/>
                </a:solidFill>
                <a:latin typeface="Times New Roman" panose="02020603050405020304" pitchFamily="18" charset="0"/>
                <a:cs typeface="Times New Roman" panose="02020603050405020304" pitchFamily="18" charset="0"/>
                <a:sym typeface="+mn-lt"/>
              </a:rPr>
              <a:t> </a:t>
            </a:r>
            <a:r>
              <a:rPr lang="en-US" altLang="zh-CN" sz="2400" b="1" i="1" dirty="0" err="1">
                <a:solidFill>
                  <a:schemeClr val="tx1"/>
                </a:solidFill>
                <a:latin typeface="Times New Roman" panose="02020603050405020304" pitchFamily="18" charset="0"/>
                <a:cs typeface="Times New Roman" panose="02020603050405020304" pitchFamily="18" charset="0"/>
                <a:sym typeface="+mn-lt"/>
              </a:rPr>
              <a:t>trả</a:t>
            </a:r>
            <a:r>
              <a:rPr lang="en-US" altLang="zh-CN" sz="2400" b="1" i="1" dirty="0">
                <a:solidFill>
                  <a:schemeClr val="tx1"/>
                </a:solidFill>
                <a:latin typeface="Times New Roman" panose="02020603050405020304" pitchFamily="18" charset="0"/>
                <a:cs typeface="Times New Roman" panose="02020603050405020304" pitchFamily="18" charset="0"/>
                <a:sym typeface="+mn-lt"/>
              </a:rPr>
              <a:t> </a:t>
            </a:r>
            <a:r>
              <a:rPr lang="en-US" altLang="zh-CN" sz="2400" b="1" i="1" dirty="0" err="1">
                <a:solidFill>
                  <a:schemeClr val="tx1"/>
                </a:solidFill>
                <a:latin typeface="Times New Roman" panose="02020603050405020304" pitchFamily="18" charset="0"/>
                <a:cs typeface="Times New Roman" panose="02020603050405020304" pitchFamily="18" charset="0"/>
                <a:sym typeface="+mn-lt"/>
              </a:rPr>
              <a:t>lời</a:t>
            </a:r>
            <a:r>
              <a:rPr lang="en-US" altLang="zh-CN" sz="2400" b="1" i="1" dirty="0">
                <a:solidFill>
                  <a:schemeClr val="tx1"/>
                </a:solidFill>
                <a:latin typeface="Times New Roman" panose="02020603050405020304" pitchFamily="18" charset="0"/>
                <a:cs typeface="Times New Roman" panose="02020603050405020304" pitchFamily="18" charset="0"/>
                <a:sym typeface="+mn-lt"/>
              </a:rPr>
              <a:t>: </a:t>
            </a:r>
            <a:r>
              <a:rPr lang="vi-VN" altLang="zh-CN" sz="2400" dirty="0">
                <a:solidFill>
                  <a:schemeClr val="tx1"/>
                </a:solidFill>
                <a:latin typeface="Times New Roman" panose="02020603050405020304" pitchFamily="18" charset="0"/>
                <a:cs typeface="Times New Roman" panose="02020603050405020304" pitchFamily="18" charset="0"/>
                <a:sym typeface="+mn-lt"/>
              </a:rPr>
              <a:t>Mi-ken-lăng-giơ vô cùng tức giận vì Bra-man-tơ luôn chơi xấu, kình địch làm giảm danh tiếng và làm hại không ít đến sự nghiệp của ông.</a:t>
            </a:r>
            <a:endParaRPr lang="zh-CN" altLang="en-US" sz="2400" dirty="0">
              <a:solidFill>
                <a:schemeClr val="tx1"/>
              </a:solidFill>
              <a:latin typeface="Times New Roman" panose="02020603050405020304" pitchFamily="18" charset="0"/>
              <a:cs typeface="Times New Roman" panose="02020603050405020304" pitchFamily="18" charset="0"/>
              <a:sym typeface="+mn-lt"/>
            </a:endParaRPr>
          </a:p>
        </p:txBody>
      </p:sp>
      <p:sp>
        <p:nvSpPr>
          <p:cNvPr id="11" name="矩形 8"/>
          <p:cNvSpPr/>
          <p:nvPr/>
        </p:nvSpPr>
        <p:spPr>
          <a:xfrm>
            <a:off x="116958" y="3303163"/>
            <a:ext cx="8856921"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altLang="zh-CN" sz="2000" b="1" i="1" dirty="0" err="1">
                <a:solidFill>
                  <a:schemeClr val="tx1"/>
                </a:solidFill>
                <a:latin typeface="Times New Roman" panose="02020603050405020304" pitchFamily="18" charset="0"/>
                <a:cs typeface="Times New Roman" panose="02020603050405020304" pitchFamily="18" charset="0"/>
                <a:sym typeface="+mn-lt"/>
              </a:rPr>
              <a:t>Câu</a:t>
            </a:r>
            <a:r>
              <a:rPr lang="en-US" altLang="zh-CN" sz="2000" b="1" i="1" dirty="0">
                <a:solidFill>
                  <a:schemeClr val="tx1"/>
                </a:solidFill>
                <a:latin typeface="Times New Roman" panose="02020603050405020304" pitchFamily="18" charset="0"/>
                <a:cs typeface="Times New Roman" panose="02020603050405020304" pitchFamily="18" charset="0"/>
                <a:sym typeface="+mn-lt"/>
              </a:rPr>
              <a:t> </a:t>
            </a:r>
            <a:r>
              <a:rPr lang="en-US" altLang="zh-CN" sz="2000" b="1" i="1" dirty="0" err="1">
                <a:solidFill>
                  <a:schemeClr val="tx1"/>
                </a:solidFill>
                <a:latin typeface="Times New Roman" panose="02020603050405020304" pitchFamily="18" charset="0"/>
                <a:cs typeface="Times New Roman" panose="02020603050405020304" pitchFamily="18" charset="0"/>
                <a:sym typeface="+mn-lt"/>
              </a:rPr>
              <a:t>trả</a:t>
            </a:r>
            <a:r>
              <a:rPr lang="en-US" altLang="zh-CN" sz="2000" b="1" i="1" dirty="0">
                <a:solidFill>
                  <a:schemeClr val="tx1"/>
                </a:solidFill>
                <a:latin typeface="Times New Roman" panose="02020603050405020304" pitchFamily="18" charset="0"/>
                <a:cs typeface="Times New Roman" panose="02020603050405020304" pitchFamily="18" charset="0"/>
                <a:sym typeface="+mn-lt"/>
              </a:rPr>
              <a:t> </a:t>
            </a:r>
            <a:r>
              <a:rPr lang="en-US" altLang="zh-CN" sz="2000" b="1" i="1" dirty="0" err="1">
                <a:solidFill>
                  <a:schemeClr val="tx1"/>
                </a:solidFill>
                <a:latin typeface="Times New Roman" panose="02020603050405020304" pitchFamily="18" charset="0"/>
                <a:cs typeface="Times New Roman" panose="02020603050405020304" pitchFamily="18" charset="0"/>
                <a:sym typeface="+mn-lt"/>
              </a:rPr>
              <a:t>lời</a:t>
            </a:r>
            <a:r>
              <a:rPr lang="en-US" altLang="zh-CN" sz="2000" b="1" i="1" dirty="0">
                <a:solidFill>
                  <a:schemeClr val="tx1"/>
                </a:solidFill>
                <a:latin typeface="Times New Roman" panose="02020603050405020304" pitchFamily="18" charset="0"/>
                <a:cs typeface="Times New Roman" panose="02020603050405020304" pitchFamily="18" charset="0"/>
                <a:sym typeface="+mn-lt"/>
              </a:rPr>
              <a:t>: </a:t>
            </a:r>
            <a:r>
              <a:rPr lang="vi-VN" altLang="zh-CN" sz="2000" dirty="0">
                <a:solidFill>
                  <a:schemeClr val="tx1"/>
                </a:solidFill>
                <a:latin typeface="Times New Roman" panose="02020603050405020304" pitchFamily="18" charset="0"/>
                <a:cs typeface="Times New Roman" panose="02020603050405020304" pitchFamily="18" charset="0"/>
                <a:sym typeface="+mn-lt"/>
              </a:rPr>
              <a:t>Vì ông là người sống thẳng thắn, luôn tôn trọng và nói lên sự thật, không để tình cảm cá nhân chi phôi làm mất tính khách quan khi đánh giả sự việc.</a:t>
            </a:r>
            <a:endParaRPr lang="en-US" altLang="zh-CN" sz="2000" dirty="0">
              <a:solidFill>
                <a:schemeClr val="tx1"/>
              </a:solidFill>
              <a:latin typeface="Times New Roman" panose="02020603050405020304" pitchFamily="18" charset="0"/>
              <a:cs typeface="Times New Roman" panose="02020603050405020304" pitchFamily="18" charset="0"/>
              <a:sym typeface="+mn-lt"/>
            </a:endParaRPr>
          </a:p>
          <a:p>
            <a:pPr algn="just"/>
            <a:r>
              <a:rPr lang="vi-VN" altLang="zh-CN" sz="2000" dirty="0">
                <a:solidFill>
                  <a:schemeClr val="tx1"/>
                </a:solidFill>
                <a:latin typeface="Times New Roman" panose="02020603050405020304" pitchFamily="18" charset="0"/>
                <a:cs typeface="Times New Roman" panose="02020603050405020304" pitchFamily="18" charset="0"/>
                <a:sym typeface="+mn-lt"/>
              </a:rPr>
              <a:t>Điều đó chứng tỏ Mi-ken-lăng-giơ là người có đức tính trung thực, trọng chân lí và công minh chính trực.</a:t>
            </a:r>
            <a:endParaRPr lang="zh-CN" altLang="en-US" sz="2000" dirty="0">
              <a:solidFill>
                <a:schemeClr val="tx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882971475"/>
      </p:ext>
    </p:extLst>
  </p:cSld>
  <p:clrMapOvr>
    <a:masterClrMapping/>
  </p:clrMapOvr>
  <mc:AlternateContent xmlns:mc="http://schemas.openxmlformats.org/markup-compatibility/2006" xmlns:p14="http://schemas.microsoft.com/office/powerpoint/2010/main">
    <mc:Choice Requires="p14">
      <p:transition p14:dur="25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panose="020F0302020204030204"/>
        <a:ea typeface="华康少女文字W5"/>
        <a:cs typeface=""/>
      </a:majorFont>
      <a:minorFont>
        <a:latin typeface="DFPOP1-W9" panose="020F0502020204030204"/>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1278</TotalTime>
  <Words>633</Words>
  <Application>Microsoft Office PowerPoint</Application>
  <PresentationFormat>On-screen Show (16:9)</PresentationFormat>
  <Paragraphs>102</Paragraphs>
  <Slides>20</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宋体</vt:lpstr>
      <vt:lpstr>华康少女文字W5</vt:lpstr>
      <vt:lpstr>DFPOP1-W9</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Windows User</cp:lastModifiedBy>
  <cp:revision>92</cp:revision>
  <dcterms:created xsi:type="dcterms:W3CDTF">2016-08-08T05:55:17Z</dcterms:created>
  <dcterms:modified xsi:type="dcterms:W3CDTF">2021-09-12T14:56:01Z</dcterms:modified>
</cp:coreProperties>
</file>